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6" r:id="rId2"/>
    <p:sldId id="277" r:id="rId3"/>
    <p:sldId id="266" r:id="rId4"/>
    <p:sldId id="267" r:id="rId5"/>
    <p:sldId id="271" r:id="rId6"/>
    <p:sldId id="268" r:id="rId7"/>
    <p:sldId id="273" r:id="rId8"/>
    <p:sldId id="260" r:id="rId9"/>
    <p:sldId id="275" r:id="rId10"/>
    <p:sldId id="261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C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54" d="100"/>
          <a:sy n="54" d="100"/>
        </p:scale>
        <p:origin x="-634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9451036-2496-4FAF-ADA2-180BDACE1539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60B40E8-BF5B-4C19-82FC-856A725F3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Проводники тока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6" y="1842624"/>
            <a:ext cx="4595503" cy="3063669"/>
          </a:xfrm>
        </p:spPr>
      </p:pic>
      <p:sp>
        <p:nvSpPr>
          <p:cNvPr id="9" name="TextBox 8"/>
          <p:cNvSpPr txBox="1"/>
          <p:nvPr/>
        </p:nvSpPr>
        <p:spPr>
          <a:xfrm>
            <a:off x="7381884" y="5488206"/>
            <a:ext cx="4643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Работу выполнил: Жученко Павел, 4Б класс, МОУ Лицей №</a:t>
            </a:r>
            <a:r>
              <a:rPr lang="ru-RU" dirty="0" smtClean="0"/>
              <a:t>13</a:t>
            </a:r>
          </a:p>
          <a:p>
            <a:r>
              <a:rPr lang="ru-RU" dirty="0" smtClean="0"/>
              <a:t>Руководитель: Красильникова Т.О.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9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Электрический </a:t>
            </a:r>
            <a:r>
              <a:rPr lang="ru-RU" dirty="0"/>
              <a:t>ток полезен в повседневной </a:t>
            </a:r>
            <a:r>
              <a:rPr lang="ru-RU" dirty="0" smtClean="0"/>
              <a:t>жизни</a:t>
            </a:r>
          </a:p>
          <a:p>
            <a:r>
              <a:rPr lang="ru-RU" dirty="0" smtClean="0"/>
              <a:t>Электропроводность </a:t>
            </a:r>
            <a:r>
              <a:rPr lang="ru-RU" dirty="0"/>
              <a:t>материалов зависит от наличия в материале свободных электронов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Не </a:t>
            </a:r>
            <a:r>
              <a:rPr lang="ru-RU" dirty="0"/>
              <a:t>все материалы имеют свойство проводить электрический ток</a:t>
            </a:r>
          </a:p>
          <a:p>
            <a:r>
              <a:rPr lang="ru-RU" dirty="0" smtClean="0"/>
              <a:t>При </a:t>
            </a:r>
            <a:r>
              <a:rPr lang="ru-RU" dirty="0"/>
              <a:t>использовании электричества необходимо </a:t>
            </a:r>
            <a:r>
              <a:rPr lang="ru-RU" dirty="0" smtClean="0"/>
              <a:t>соблюдать технику безопасности.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8027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Вайткене</a:t>
            </a:r>
            <a:r>
              <a:rPr lang="ru-RU" dirty="0"/>
              <a:t> Л.Д. Физика.- </a:t>
            </a:r>
            <a:r>
              <a:rPr lang="ru-RU" dirty="0" smtClean="0"/>
              <a:t>М.: </a:t>
            </a:r>
            <a:r>
              <a:rPr lang="ru-RU" dirty="0"/>
              <a:t>Издательство АСТ, 2016.-160с.</a:t>
            </a:r>
          </a:p>
          <a:p>
            <a:r>
              <a:rPr lang="ru-RU" dirty="0" smtClean="0"/>
              <a:t>Евсеевичева А.Н. Свет и звук.- </a:t>
            </a:r>
            <a:r>
              <a:rPr lang="ru-RU" dirty="0"/>
              <a:t>М.: ОЛМА Медиа Групп, 2014.- 63с.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01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0010"/>
            <a:ext cx="10515600" cy="579695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Цель: </a:t>
            </a:r>
            <a:r>
              <a:rPr lang="ru-RU" sz="4400" dirty="0"/>
              <a:t>Выяснить какие материалы проводят ток, а какие </a:t>
            </a:r>
            <a:r>
              <a:rPr lang="ru-RU" sz="4400" dirty="0" smtClean="0"/>
              <a:t>нет</a:t>
            </a:r>
          </a:p>
          <a:p>
            <a:r>
              <a:rPr lang="ru-RU" sz="4400" dirty="0" smtClean="0"/>
              <a:t>Гипотеза: </a:t>
            </a:r>
            <a:r>
              <a:rPr lang="ru-RU" sz="4400" b="1" dirty="0"/>
              <a:t>Предположим, что в нашем окружении проводниками электрического тока могут быть любые материалы.</a:t>
            </a:r>
            <a:endParaRPr lang="ru-RU" sz="4400" dirty="0"/>
          </a:p>
          <a:p>
            <a:r>
              <a:rPr lang="ru-RU" sz="4400" dirty="0" smtClean="0"/>
              <a:t>Методы: изучение литературы, опрос, эксперименты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986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469" y="365125"/>
            <a:ext cx="10544331" cy="1460499"/>
          </a:xfrm>
        </p:spPr>
        <p:txBody>
          <a:bodyPr>
            <a:no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1. Проверим 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электропроводность: на рисунке слева простейшая схема, состоящая из </a:t>
            </a:r>
            <a:r>
              <a:rPr lang="ru-RU" sz="24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батареечного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отсека с лампочкой- не замкнута-лампочка не горит. На рисунке справа –эта же схема замкнутая, лампочка горит.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43" y="2354046"/>
            <a:ext cx="4351713" cy="326274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43" y="2354046"/>
            <a:ext cx="4351713" cy="3262745"/>
          </a:xfrm>
        </p:spPr>
      </p:pic>
    </p:spTree>
    <p:extLst>
      <p:ext uri="{BB962C8B-B14F-4D97-AF65-F5344CB8AC3E}">
        <p14:creationId xmlns:p14="http://schemas.microsoft.com/office/powerpoint/2010/main" val="21530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№2. Проверим электропроводность деревянного спила дерева. При прикосновении клемм к спилу- лампочка не горит.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43" y="2354046"/>
            <a:ext cx="4351713" cy="32627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43" y="1811641"/>
            <a:ext cx="4351713" cy="4347556"/>
          </a:xfrm>
        </p:spPr>
      </p:pic>
    </p:spTree>
    <p:extLst>
      <p:ext uri="{BB962C8B-B14F-4D97-AF65-F5344CB8AC3E}">
        <p14:creationId xmlns:p14="http://schemas.microsoft.com/office/powerpoint/2010/main" val="3514622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№3. Проверим электропроводность поваренной соли. Лампочка при прикосновении клемм к куску каменной соли не загорелась.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07" y="1882775"/>
            <a:ext cx="4141385" cy="4572000"/>
          </a:xfrm>
        </p:spPr>
      </p:pic>
    </p:spTree>
    <p:extLst>
      <p:ext uri="{BB962C8B-B14F-4D97-AF65-F5344CB8AC3E}">
        <p14:creationId xmlns:p14="http://schemas.microsoft.com/office/powerpoint/2010/main" val="46256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572" y="445076"/>
            <a:ext cx="10515600" cy="1325563"/>
          </a:xfrm>
        </p:spPr>
        <p:txBody>
          <a:bodyPr>
            <a:no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№4. Проверим электропроводность дистиллированной воды. Дистиллированная вода-вода, очищенная от растворенных в ней минеральных солей и других примесей. При погружении клемм в дистиллированную воду- лампочка не горит.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43" y="2354046"/>
            <a:ext cx="4351713" cy="326274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43" y="2354046"/>
            <a:ext cx="4351713" cy="3262745"/>
          </a:xfrm>
        </p:spPr>
      </p:pic>
    </p:spTree>
    <p:extLst>
      <p:ext uri="{BB962C8B-B14F-4D97-AF65-F5344CB8AC3E}">
        <p14:creationId xmlns:p14="http://schemas.microsoft.com/office/powerpoint/2010/main" val="292772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15863" cy="1460500"/>
          </a:xfrm>
        </p:spPr>
        <p:txBody>
          <a:bodyPr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№5. 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Добавим 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емкость с дистиллированной водой 3 ложки поваренной соли. Лампочка- загорелась.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143" y="1994997"/>
            <a:ext cx="4351713" cy="4347556"/>
          </a:xfrm>
        </p:spPr>
      </p:pic>
    </p:spTree>
    <p:extLst>
      <p:ext uri="{BB962C8B-B14F-4D97-AF65-F5344CB8AC3E}">
        <p14:creationId xmlns:p14="http://schemas.microsoft.com/office/powerpoint/2010/main" val="54661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1374"/>
            <a:ext cx="10515600" cy="1325563"/>
          </a:xfrm>
        </p:spPr>
        <p:txBody>
          <a:bodyPr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6. Проверим электропроводность резиновых перчаток. При  прикосновении клемм к резиновым перчаткам- лампочка не горит.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58" y="1992918"/>
            <a:ext cx="5802284" cy="4351713"/>
          </a:xfrm>
        </p:spPr>
      </p:pic>
    </p:spTree>
    <p:extLst>
      <p:ext uri="{BB962C8B-B14F-4D97-AF65-F5344CB8AC3E}">
        <p14:creationId xmlns:p14="http://schemas.microsoft.com/office/powerpoint/2010/main" val="297191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Эксперимент №7. Проверим электропроводность железной детали от детского конструктора и вязальной спицы. При прикосновении клемм к этим материалам- лампочка загорается. </a:t>
            </a:r>
            <a:endParaRPr lang="ru-RU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07" y="2042319"/>
            <a:ext cx="5182985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507" y="2042319"/>
            <a:ext cx="5182985" cy="3886200"/>
          </a:xfrm>
        </p:spPr>
      </p:pic>
    </p:spTree>
    <p:extLst>
      <p:ext uri="{BB962C8B-B14F-4D97-AF65-F5344CB8AC3E}">
        <p14:creationId xmlns:p14="http://schemas.microsoft.com/office/powerpoint/2010/main" val="2756672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1845</TotalTime>
  <Words>289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Проводники тока</vt:lpstr>
      <vt:lpstr>Презентация PowerPoint</vt:lpstr>
      <vt:lpstr>Эксперимент 1. Проверим электропроводность: на рисунке слева простейшая схема, состоящая из батареечного отсека с лампочкой- не замкнута-лампочка не горит. На рисунке справа –эта же схема замкнутая, лампочка горит. </vt:lpstr>
      <vt:lpstr>Эксперимент №2. Проверим электропроводность деревянного спила дерева. При прикосновении клемм к спилу- лампочка не горит. </vt:lpstr>
      <vt:lpstr>Эксперимент №3. Проверим электропроводность поваренной соли. Лампочка при прикосновении клемм к куску каменной соли не загорелась. </vt:lpstr>
      <vt:lpstr>Эксперимент №4. Проверим электропроводность дистиллированной воды. Дистиллированная вода-вода, очищенная от растворенных в ней минеральных солей и других примесей. При погружении клемм в дистиллированную воду- лампочка не горит. </vt:lpstr>
      <vt:lpstr>Эксперимент №5. Добавим в емкость с дистиллированной водой 3 ложки поваренной соли. Лампочка- загорелась. </vt:lpstr>
      <vt:lpstr>Эксперимент 6. Проверим электропроводность резиновых перчаток. При  прикосновении клемм к резиновым перчаткам- лампочка не горит. </vt:lpstr>
      <vt:lpstr>Эксперимент №7. Проверим электропроводность железной детали от детского конструктора и вязальной спицы. При прикосновении клемм к этим материалам- лампочка загорается. </vt:lpstr>
      <vt:lpstr>Вывод: </vt:lpstr>
      <vt:lpstr>Список литературы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Проводники электрического тока </dc:title>
  <dc:creator>Пользователь</dc:creator>
  <cp:lastModifiedBy>teacher</cp:lastModifiedBy>
  <cp:revision>48</cp:revision>
  <dcterms:created xsi:type="dcterms:W3CDTF">2019-03-27T07:11:57Z</dcterms:created>
  <dcterms:modified xsi:type="dcterms:W3CDTF">2020-01-27T11:28:54Z</dcterms:modified>
</cp:coreProperties>
</file>