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9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0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1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2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3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14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theme/theme15.xml" ContentType="application/vnd.openxmlformats-officedocument.theme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theme/theme16.xml" ContentType="application/vnd.openxmlformats-officedocument.theme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heme/theme17.xml" ContentType="application/vnd.openxmlformats-officedocument.theme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theme/theme18.xml" ContentType="application/vnd.openxmlformats-officedocument.theme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8" r:id="rId3"/>
    <p:sldMasterId id="2147483702" r:id="rId4"/>
    <p:sldMasterId id="2147483716" r:id="rId5"/>
    <p:sldMasterId id="2147483730" r:id="rId6"/>
    <p:sldMasterId id="2147483744" r:id="rId7"/>
    <p:sldMasterId id="2147483758" r:id="rId8"/>
    <p:sldMasterId id="2147483772" r:id="rId9"/>
    <p:sldMasterId id="2147483786" r:id="rId10"/>
    <p:sldMasterId id="2147483800" r:id="rId11"/>
    <p:sldMasterId id="2147483814" r:id="rId12"/>
    <p:sldMasterId id="2147483828" r:id="rId13"/>
    <p:sldMasterId id="2147483842" r:id="rId14"/>
    <p:sldMasterId id="2147483856" r:id="rId15"/>
    <p:sldMasterId id="2147483870" r:id="rId16"/>
    <p:sldMasterId id="2147483907" r:id="rId17"/>
    <p:sldMasterId id="2147483919" r:id="rId18"/>
    <p:sldMasterId id="2147483932" r:id="rId19"/>
  </p:sldMasterIdLst>
  <p:notesMasterIdLst>
    <p:notesMasterId r:id="rId58"/>
  </p:notesMasterIdLst>
  <p:sldIdLst>
    <p:sldId id="275" r:id="rId20"/>
    <p:sldId id="296" r:id="rId21"/>
    <p:sldId id="257" r:id="rId22"/>
    <p:sldId id="258" r:id="rId23"/>
    <p:sldId id="259" r:id="rId24"/>
    <p:sldId id="260" r:id="rId25"/>
    <p:sldId id="261" r:id="rId26"/>
    <p:sldId id="262" r:id="rId27"/>
    <p:sldId id="263" r:id="rId28"/>
    <p:sldId id="264" r:id="rId29"/>
    <p:sldId id="265" r:id="rId30"/>
    <p:sldId id="266" r:id="rId31"/>
    <p:sldId id="267" r:id="rId32"/>
    <p:sldId id="268" r:id="rId33"/>
    <p:sldId id="269" r:id="rId34"/>
    <p:sldId id="270" r:id="rId35"/>
    <p:sldId id="271" r:id="rId36"/>
    <p:sldId id="272" r:id="rId37"/>
    <p:sldId id="274" r:id="rId38"/>
    <p:sldId id="281" r:id="rId39"/>
    <p:sldId id="276" r:id="rId40"/>
    <p:sldId id="278" r:id="rId41"/>
    <p:sldId id="279" r:id="rId42"/>
    <p:sldId id="280" r:id="rId43"/>
    <p:sldId id="277" r:id="rId44"/>
    <p:sldId id="292" r:id="rId45"/>
    <p:sldId id="283" r:id="rId46"/>
    <p:sldId id="284" r:id="rId47"/>
    <p:sldId id="285" r:id="rId48"/>
    <p:sldId id="290" r:id="rId49"/>
    <p:sldId id="286" r:id="rId50"/>
    <p:sldId id="287" r:id="rId51"/>
    <p:sldId id="288" r:id="rId52"/>
    <p:sldId id="289" r:id="rId53"/>
    <p:sldId id="291" r:id="rId54"/>
    <p:sldId id="293" r:id="rId55"/>
    <p:sldId id="294" r:id="rId56"/>
    <p:sldId id="295" r:id="rId57"/>
  </p:sldIdLst>
  <p:sldSz cx="9144000" cy="6858000" type="screen4x3"/>
  <p:notesSz cx="6858000" cy="9144000"/>
  <p:defaultTextStyle>
    <a:defPPr>
      <a:defRPr lang="ru-RU"/>
    </a:defPPr>
    <a:lvl1pPr marL="0" algn="l" defTabSz="9141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59" algn="l" defTabSz="9141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16" algn="l" defTabSz="9141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74" algn="l" defTabSz="9141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31" algn="l" defTabSz="9141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289" algn="l" defTabSz="9141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346" algn="l" defTabSz="9141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404" algn="l" defTabSz="9141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462" algn="l" defTabSz="9141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9" Type="http://schemas.openxmlformats.org/officeDocument/2006/relationships/slide" Target="slides/slide20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slide" Target="slides/slide23.xml"/><Relationship Id="rId47" Type="http://schemas.openxmlformats.org/officeDocument/2006/relationships/slide" Target="slides/slide28.xml"/><Relationship Id="rId50" Type="http://schemas.openxmlformats.org/officeDocument/2006/relationships/slide" Target="slides/slide31.xml"/><Relationship Id="rId55" Type="http://schemas.openxmlformats.org/officeDocument/2006/relationships/slide" Target="slides/slide36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41" Type="http://schemas.openxmlformats.org/officeDocument/2006/relationships/slide" Target="slides/slide22.xml"/><Relationship Id="rId54" Type="http://schemas.openxmlformats.org/officeDocument/2006/relationships/slide" Target="slides/slide35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slide" Target="slides/slide26.xml"/><Relationship Id="rId53" Type="http://schemas.openxmlformats.org/officeDocument/2006/relationships/slide" Target="slides/slide34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slide" Target="slides/slide30.xml"/><Relationship Id="rId57" Type="http://schemas.openxmlformats.org/officeDocument/2006/relationships/slide" Target="slides/slide38.xml"/><Relationship Id="rId61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2.xml"/><Relationship Id="rId44" Type="http://schemas.openxmlformats.org/officeDocument/2006/relationships/slide" Target="slides/slide25.xml"/><Relationship Id="rId52" Type="http://schemas.openxmlformats.org/officeDocument/2006/relationships/slide" Target="slides/slide33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slide" Target="slides/slide24.xml"/><Relationship Id="rId48" Type="http://schemas.openxmlformats.org/officeDocument/2006/relationships/slide" Target="slides/slide29.xml"/><Relationship Id="rId56" Type="http://schemas.openxmlformats.org/officeDocument/2006/relationships/slide" Target="slides/slide3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slide" Target="slides/slide27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986CA5-7A34-4CB3-B31D-7921A8CA81E8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9C3AC-EC4F-4FED-A886-24FBDF816C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842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59" algn="l" defTabSz="914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16" algn="l" defTabSz="914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74" algn="l" defTabSz="914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31" algn="l" defTabSz="914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89" algn="l" defTabSz="914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46" algn="l" defTabSz="914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04" algn="l" defTabSz="914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62" algn="l" defTabSz="914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/>
            <a:fld id="{471019AB-DA89-4239-80D7-EB71D3D18F48}" type="slidenum">
              <a:rPr lang="ru-RU" altLang="ru-RU">
                <a:solidFill>
                  <a:srgbClr val="000000"/>
                </a:solidFill>
                <a:latin typeface="Times New Roman" pitchFamily="18" charset="0"/>
              </a:rPr>
              <a:pPr eaLnBrk="1"/>
              <a:t>1</a:t>
            </a:fld>
            <a:endParaRPr lang="ru-RU" alt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55300" name="Нижний колонтитул 4"/>
          <p:cNvSpPr>
            <a:spLocks noGrp="1"/>
          </p:cNvSpPr>
          <p:nvPr>
            <p:ph type="ft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/>
            <a:r>
              <a:rPr lang="ru-RU" altLang="ru-RU">
                <a:solidFill>
                  <a:srgbClr val="000000"/>
                </a:solidFill>
                <a:cs typeface="Arial" pitchFamily="34" charset="0"/>
              </a:rPr>
              <a:t>Региональный центр обработки информации www.rcoi.net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58372" name="Нижний колонтитул 4"/>
          <p:cNvSpPr>
            <a:spLocks noGrp="1"/>
          </p:cNvSpPr>
          <p:nvPr>
            <p:ph type="ft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/>
            <a:r>
              <a:rPr lang="ru-RU" altLang="ru-RU">
                <a:solidFill>
                  <a:srgbClr val="000000"/>
                </a:solidFill>
                <a:cs typeface="Arial" pitchFamily="34" charset="0"/>
              </a:rPr>
              <a:t>Региональный центр обработки информации www.rcoi.net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59" indent="0" algn="ctr">
              <a:buNone/>
              <a:defRPr/>
            </a:lvl2pPr>
            <a:lvl3pPr marL="914116" indent="0" algn="ctr">
              <a:buNone/>
              <a:defRPr/>
            </a:lvl3pPr>
            <a:lvl4pPr marL="1371174" indent="0" algn="ctr">
              <a:buNone/>
              <a:defRPr/>
            </a:lvl4pPr>
            <a:lvl5pPr marL="1828231" indent="0" algn="ctr">
              <a:buNone/>
              <a:defRPr/>
            </a:lvl5pPr>
            <a:lvl6pPr marL="2285289" indent="0" algn="ctr">
              <a:buNone/>
              <a:defRPr/>
            </a:lvl6pPr>
            <a:lvl7pPr marL="2742346" indent="0" algn="ctr">
              <a:buNone/>
              <a:defRPr/>
            </a:lvl7pPr>
            <a:lvl8pPr marL="3199404" indent="0" algn="ctr">
              <a:buNone/>
              <a:defRPr/>
            </a:lvl8pPr>
            <a:lvl9pPr marL="3656462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C799B-DF1E-475C-91A1-CBC94D9C9D0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790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FB788-F161-439F-9D05-54C28B2B339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92940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16" indent="0">
              <a:buNone/>
              <a:defRPr sz="2400"/>
            </a:lvl3pPr>
            <a:lvl4pPr marL="1371174" indent="0">
              <a:buNone/>
              <a:defRPr sz="2000"/>
            </a:lvl4pPr>
            <a:lvl5pPr marL="1828231" indent="0">
              <a:buNone/>
              <a:defRPr sz="2000"/>
            </a:lvl5pPr>
            <a:lvl6pPr marL="2285289" indent="0">
              <a:buNone/>
              <a:defRPr sz="2000"/>
            </a:lvl6pPr>
            <a:lvl7pPr marL="2742346" indent="0">
              <a:buNone/>
              <a:defRPr sz="2000"/>
            </a:lvl7pPr>
            <a:lvl8pPr marL="3199404" indent="0">
              <a:buNone/>
              <a:defRPr sz="2000"/>
            </a:lvl8pPr>
            <a:lvl9pPr marL="3656462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D73AE-7478-4E61-B359-844ED930349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09758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FB788-F161-439F-9D05-54C28B2B339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90224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908053"/>
            <a:ext cx="2286000" cy="5184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908053"/>
            <a:ext cx="6705600" cy="5184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E7018-A531-4526-985B-3646C19CD0B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27603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08053"/>
            <a:ext cx="9144000" cy="7921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27225"/>
            <a:ext cx="4038600" cy="4165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7225"/>
            <a:ext cx="4038600" cy="4165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7B639-C2AF-4319-B774-68B18C88FA5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06793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08053"/>
            <a:ext cx="9144000" cy="7921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927225"/>
            <a:ext cx="8229600" cy="41656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367C2-5728-4D07-B7A9-9080F07C7BB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4199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59" indent="0" algn="ctr">
              <a:buNone/>
              <a:defRPr/>
            </a:lvl2pPr>
            <a:lvl3pPr marL="914116" indent="0" algn="ctr">
              <a:buNone/>
              <a:defRPr/>
            </a:lvl3pPr>
            <a:lvl4pPr marL="1371174" indent="0" algn="ctr">
              <a:buNone/>
              <a:defRPr/>
            </a:lvl4pPr>
            <a:lvl5pPr marL="1828231" indent="0" algn="ctr">
              <a:buNone/>
              <a:defRPr/>
            </a:lvl5pPr>
            <a:lvl6pPr marL="2285289" indent="0" algn="ctr">
              <a:buNone/>
              <a:defRPr/>
            </a:lvl6pPr>
            <a:lvl7pPr marL="2742346" indent="0" algn="ctr">
              <a:buNone/>
              <a:defRPr/>
            </a:lvl7pPr>
            <a:lvl8pPr marL="3199404" indent="0" algn="ctr">
              <a:buNone/>
              <a:defRPr/>
            </a:lvl8pPr>
            <a:lvl9pPr marL="3656462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C799B-DF1E-475C-91A1-CBC94D9C9D0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80688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869B8-5DEA-48BE-A710-F8A9DE25907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12281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9" indent="0">
              <a:buNone/>
              <a:defRPr sz="1800"/>
            </a:lvl2pPr>
            <a:lvl3pPr marL="914116" indent="0">
              <a:buNone/>
              <a:defRPr sz="1600"/>
            </a:lvl3pPr>
            <a:lvl4pPr marL="1371174" indent="0">
              <a:buNone/>
              <a:defRPr sz="1400"/>
            </a:lvl4pPr>
            <a:lvl5pPr marL="1828231" indent="0">
              <a:buNone/>
              <a:defRPr sz="1400"/>
            </a:lvl5pPr>
            <a:lvl6pPr marL="2285289" indent="0">
              <a:buNone/>
              <a:defRPr sz="1400"/>
            </a:lvl6pPr>
            <a:lvl7pPr marL="2742346" indent="0">
              <a:buNone/>
              <a:defRPr sz="1400"/>
            </a:lvl7pPr>
            <a:lvl8pPr marL="3199404" indent="0">
              <a:buNone/>
              <a:defRPr sz="1400"/>
            </a:lvl8pPr>
            <a:lvl9pPr marL="365646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DD10A-F05C-46F0-B165-C2A098BECE1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18753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7225"/>
            <a:ext cx="4038600" cy="416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7225"/>
            <a:ext cx="4038600" cy="416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36A19-5EB2-404A-B959-34D2FBD2F43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88214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750E4-06C4-4EAC-984B-D467EBCF8E2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997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908053"/>
            <a:ext cx="2286000" cy="5184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908053"/>
            <a:ext cx="6705600" cy="5184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E7018-A531-4526-985B-3646C19CD0B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0366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3FC8A-7F34-4DFF-A264-60BAA066CD3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02728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DB9F1-B2AC-4FDD-BA18-22236CA29EC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65475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6EE3C-6407-4FD5-BF6C-DDAE5E86021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89954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16" indent="0">
              <a:buNone/>
              <a:defRPr sz="2400"/>
            </a:lvl3pPr>
            <a:lvl4pPr marL="1371174" indent="0">
              <a:buNone/>
              <a:defRPr sz="2000"/>
            </a:lvl4pPr>
            <a:lvl5pPr marL="1828231" indent="0">
              <a:buNone/>
              <a:defRPr sz="2000"/>
            </a:lvl5pPr>
            <a:lvl6pPr marL="2285289" indent="0">
              <a:buNone/>
              <a:defRPr sz="2000"/>
            </a:lvl6pPr>
            <a:lvl7pPr marL="2742346" indent="0">
              <a:buNone/>
              <a:defRPr sz="2000"/>
            </a:lvl7pPr>
            <a:lvl8pPr marL="3199404" indent="0">
              <a:buNone/>
              <a:defRPr sz="2000"/>
            </a:lvl8pPr>
            <a:lvl9pPr marL="3656462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D73AE-7478-4E61-B359-844ED930349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48569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FB788-F161-439F-9D05-54C28B2B339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12516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908053"/>
            <a:ext cx="2286000" cy="5184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908053"/>
            <a:ext cx="6705600" cy="5184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E7018-A531-4526-985B-3646C19CD0B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53927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08053"/>
            <a:ext cx="9144000" cy="7921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27225"/>
            <a:ext cx="4038600" cy="4165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7225"/>
            <a:ext cx="4038600" cy="4165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7B639-C2AF-4319-B774-68B18C88FA5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52930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08053"/>
            <a:ext cx="9144000" cy="7921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927225"/>
            <a:ext cx="8229600" cy="41656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367C2-5728-4D07-B7A9-9080F07C7BB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22025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59" indent="0" algn="ctr">
              <a:buNone/>
              <a:defRPr/>
            </a:lvl2pPr>
            <a:lvl3pPr marL="914116" indent="0" algn="ctr">
              <a:buNone/>
              <a:defRPr/>
            </a:lvl3pPr>
            <a:lvl4pPr marL="1371174" indent="0" algn="ctr">
              <a:buNone/>
              <a:defRPr/>
            </a:lvl4pPr>
            <a:lvl5pPr marL="1828231" indent="0" algn="ctr">
              <a:buNone/>
              <a:defRPr/>
            </a:lvl5pPr>
            <a:lvl6pPr marL="2285289" indent="0" algn="ctr">
              <a:buNone/>
              <a:defRPr/>
            </a:lvl6pPr>
            <a:lvl7pPr marL="2742346" indent="0" algn="ctr">
              <a:buNone/>
              <a:defRPr/>
            </a:lvl7pPr>
            <a:lvl8pPr marL="3199404" indent="0" algn="ctr">
              <a:buNone/>
              <a:defRPr/>
            </a:lvl8pPr>
            <a:lvl9pPr marL="3656462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C799B-DF1E-475C-91A1-CBC94D9C9D0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22212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869B8-5DEA-48BE-A710-F8A9DE25907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160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08053"/>
            <a:ext cx="9144000" cy="7921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27225"/>
            <a:ext cx="4038600" cy="4165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7225"/>
            <a:ext cx="4038600" cy="4165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7B639-C2AF-4319-B774-68B18C88FA5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18813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9" indent="0">
              <a:buNone/>
              <a:defRPr sz="1800"/>
            </a:lvl2pPr>
            <a:lvl3pPr marL="914116" indent="0">
              <a:buNone/>
              <a:defRPr sz="1600"/>
            </a:lvl3pPr>
            <a:lvl4pPr marL="1371174" indent="0">
              <a:buNone/>
              <a:defRPr sz="1400"/>
            </a:lvl4pPr>
            <a:lvl5pPr marL="1828231" indent="0">
              <a:buNone/>
              <a:defRPr sz="1400"/>
            </a:lvl5pPr>
            <a:lvl6pPr marL="2285289" indent="0">
              <a:buNone/>
              <a:defRPr sz="1400"/>
            </a:lvl6pPr>
            <a:lvl7pPr marL="2742346" indent="0">
              <a:buNone/>
              <a:defRPr sz="1400"/>
            </a:lvl7pPr>
            <a:lvl8pPr marL="3199404" indent="0">
              <a:buNone/>
              <a:defRPr sz="1400"/>
            </a:lvl8pPr>
            <a:lvl9pPr marL="365646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DD10A-F05C-46F0-B165-C2A098BECE1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77283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7225"/>
            <a:ext cx="4038600" cy="416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7225"/>
            <a:ext cx="4038600" cy="416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36A19-5EB2-404A-B959-34D2FBD2F43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1791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750E4-06C4-4EAC-984B-D467EBCF8E2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27156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3FC8A-7F34-4DFF-A264-60BAA066CD3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85787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DB9F1-B2AC-4FDD-BA18-22236CA29EC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83726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6EE3C-6407-4FD5-BF6C-DDAE5E86021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92158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16" indent="0">
              <a:buNone/>
              <a:defRPr sz="2400"/>
            </a:lvl3pPr>
            <a:lvl4pPr marL="1371174" indent="0">
              <a:buNone/>
              <a:defRPr sz="2000"/>
            </a:lvl4pPr>
            <a:lvl5pPr marL="1828231" indent="0">
              <a:buNone/>
              <a:defRPr sz="2000"/>
            </a:lvl5pPr>
            <a:lvl6pPr marL="2285289" indent="0">
              <a:buNone/>
              <a:defRPr sz="2000"/>
            </a:lvl6pPr>
            <a:lvl7pPr marL="2742346" indent="0">
              <a:buNone/>
              <a:defRPr sz="2000"/>
            </a:lvl7pPr>
            <a:lvl8pPr marL="3199404" indent="0">
              <a:buNone/>
              <a:defRPr sz="2000"/>
            </a:lvl8pPr>
            <a:lvl9pPr marL="3656462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D73AE-7478-4E61-B359-844ED930349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94371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FB788-F161-439F-9D05-54C28B2B339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70783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908053"/>
            <a:ext cx="2286000" cy="5184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908053"/>
            <a:ext cx="6705600" cy="5184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E7018-A531-4526-985B-3646C19CD0B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01722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08053"/>
            <a:ext cx="9144000" cy="7921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27225"/>
            <a:ext cx="4038600" cy="4165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7225"/>
            <a:ext cx="4038600" cy="4165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7B639-C2AF-4319-B774-68B18C88FA5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508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08053"/>
            <a:ext cx="9144000" cy="7921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927225"/>
            <a:ext cx="8229600" cy="41656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367C2-5728-4D07-B7A9-9080F07C7BB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54154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08053"/>
            <a:ext cx="9144000" cy="7921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927225"/>
            <a:ext cx="8229600" cy="41656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367C2-5728-4D07-B7A9-9080F07C7BB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21217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59" indent="0" algn="ctr">
              <a:buNone/>
              <a:defRPr/>
            </a:lvl2pPr>
            <a:lvl3pPr marL="914116" indent="0" algn="ctr">
              <a:buNone/>
              <a:defRPr/>
            </a:lvl3pPr>
            <a:lvl4pPr marL="1371174" indent="0" algn="ctr">
              <a:buNone/>
              <a:defRPr/>
            </a:lvl4pPr>
            <a:lvl5pPr marL="1828231" indent="0" algn="ctr">
              <a:buNone/>
              <a:defRPr/>
            </a:lvl5pPr>
            <a:lvl6pPr marL="2285289" indent="0" algn="ctr">
              <a:buNone/>
              <a:defRPr/>
            </a:lvl6pPr>
            <a:lvl7pPr marL="2742346" indent="0" algn="ctr">
              <a:buNone/>
              <a:defRPr/>
            </a:lvl7pPr>
            <a:lvl8pPr marL="3199404" indent="0" algn="ctr">
              <a:buNone/>
              <a:defRPr/>
            </a:lvl8pPr>
            <a:lvl9pPr marL="3656462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C799B-DF1E-475C-91A1-CBC94D9C9D0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56453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869B8-5DEA-48BE-A710-F8A9DE25907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07321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9" indent="0">
              <a:buNone/>
              <a:defRPr sz="1800"/>
            </a:lvl2pPr>
            <a:lvl3pPr marL="914116" indent="0">
              <a:buNone/>
              <a:defRPr sz="1600"/>
            </a:lvl3pPr>
            <a:lvl4pPr marL="1371174" indent="0">
              <a:buNone/>
              <a:defRPr sz="1400"/>
            </a:lvl4pPr>
            <a:lvl5pPr marL="1828231" indent="0">
              <a:buNone/>
              <a:defRPr sz="1400"/>
            </a:lvl5pPr>
            <a:lvl6pPr marL="2285289" indent="0">
              <a:buNone/>
              <a:defRPr sz="1400"/>
            </a:lvl6pPr>
            <a:lvl7pPr marL="2742346" indent="0">
              <a:buNone/>
              <a:defRPr sz="1400"/>
            </a:lvl7pPr>
            <a:lvl8pPr marL="3199404" indent="0">
              <a:buNone/>
              <a:defRPr sz="1400"/>
            </a:lvl8pPr>
            <a:lvl9pPr marL="365646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DD10A-F05C-46F0-B165-C2A098BECE1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75786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7225"/>
            <a:ext cx="4038600" cy="416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7225"/>
            <a:ext cx="4038600" cy="416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36A19-5EB2-404A-B959-34D2FBD2F43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0456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750E4-06C4-4EAC-984B-D467EBCF8E2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76379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3FC8A-7F34-4DFF-A264-60BAA066CD3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09819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DB9F1-B2AC-4FDD-BA18-22236CA29EC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06052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6EE3C-6407-4FD5-BF6C-DDAE5E86021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44994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16" indent="0">
              <a:buNone/>
              <a:defRPr sz="2400"/>
            </a:lvl3pPr>
            <a:lvl4pPr marL="1371174" indent="0">
              <a:buNone/>
              <a:defRPr sz="2000"/>
            </a:lvl4pPr>
            <a:lvl5pPr marL="1828231" indent="0">
              <a:buNone/>
              <a:defRPr sz="2000"/>
            </a:lvl5pPr>
            <a:lvl6pPr marL="2285289" indent="0">
              <a:buNone/>
              <a:defRPr sz="2000"/>
            </a:lvl6pPr>
            <a:lvl7pPr marL="2742346" indent="0">
              <a:buNone/>
              <a:defRPr sz="2000"/>
            </a:lvl7pPr>
            <a:lvl8pPr marL="3199404" indent="0">
              <a:buNone/>
              <a:defRPr sz="2000"/>
            </a:lvl8pPr>
            <a:lvl9pPr marL="3656462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D73AE-7478-4E61-B359-844ED930349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621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59" indent="0" algn="ctr">
              <a:buNone/>
              <a:defRPr/>
            </a:lvl2pPr>
            <a:lvl3pPr marL="914116" indent="0" algn="ctr">
              <a:buNone/>
              <a:defRPr/>
            </a:lvl3pPr>
            <a:lvl4pPr marL="1371174" indent="0" algn="ctr">
              <a:buNone/>
              <a:defRPr/>
            </a:lvl4pPr>
            <a:lvl5pPr marL="1828231" indent="0" algn="ctr">
              <a:buNone/>
              <a:defRPr/>
            </a:lvl5pPr>
            <a:lvl6pPr marL="2285289" indent="0" algn="ctr">
              <a:buNone/>
              <a:defRPr/>
            </a:lvl6pPr>
            <a:lvl7pPr marL="2742346" indent="0" algn="ctr">
              <a:buNone/>
              <a:defRPr/>
            </a:lvl7pPr>
            <a:lvl8pPr marL="3199404" indent="0" algn="ctr">
              <a:buNone/>
              <a:defRPr/>
            </a:lvl8pPr>
            <a:lvl9pPr marL="3656462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C799B-DF1E-475C-91A1-CBC94D9C9D0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05185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FB788-F161-439F-9D05-54C28B2B339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17807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908053"/>
            <a:ext cx="2286000" cy="5184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908053"/>
            <a:ext cx="6705600" cy="5184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E7018-A531-4526-985B-3646C19CD0B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45776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08053"/>
            <a:ext cx="9144000" cy="7921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27225"/>
            <a:ext cx="4038600" cy="4165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7225"/>
            <a:ext cx="4038600" cy="4165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7B639-C2AF-4319-B774-68B18C88FA5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50360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08053"/>
            <a:ext cx="9144000" cy="7921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927225"/>
            <a:ext cx="8229600" cy="41656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367C2-5728-4D07-B7A9-9080F07C7BB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47894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59" indent="0" algn="ctr">
              <a:buNone/>
              <a:defRPr/>
            </a:lvl2pPr>
            <a:lvl3pPr marL="914116" indent="0" algn="ctr">
              <a:buNone/>
              <a:defRPr/>
            </a:lvl3pPr>
            <a:lvl4pPr marL="1371174" indent="0" algn="ctr">
              <a:buNone/>
              <a:defRPr/>
            </a:lvl4pPr>
            <a:lvl5pPr marL="1828231" indent="0" algn="ctr">
              <a:buNone/>
              <a:defRPr/>
            </a:lvl5pPr>
            <a:lvl6pPr marL="2285289" indent="0" algn="ctr">
              <a:buNone/>
              <a:defRPr/>
            </a:lvl6pPr>
            <a:lvl7pPr marL="2742346" indent="0" algn="ctr">
              <a:buNone/>
              <a:defRPr/>
            </a:lvl7pPr>
            <a:lvl8pPr marL="3199404" indent="0" algn="ctr">
              <a:buNone/>
              <a:defRPr/>
            </a:lvl8pPr>
            <a:lvl9pPr marL="3656462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C799B-DF1E-475C-91A1-CBC94D9C9D0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01298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869B8-5DEA-48BE-A710-F8A9DE25907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87623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9" indent="0">
              <a:buNone/>
              <a:defRPr sz="1800"/>
            </a:lvl2pPr>
            <a:lvl3pPr marL="914116" indent="0">
              <a:buNone/>
              <a:defRPr sz="1600"/>
            </a:lvl3pPr>
            <a:lvl4pPr marL="1371174" indent="0">
              <a:buNone/>
              <a:defRPr sz="1400"/>
            </a:lvl4pPr>
            <a:lvl5pPr marL="1828231" indent="0">
              <a:buNone/>
              <a:defRPr sz="1400"/>
            </a:lvl5pPr>
            <a:lvl6pPr marL="2285289" indent="0">
              <a:buNone/>
              <a:defRPr sz="1400"/>
            </a:lvl6pPr>
            <a:lvl7pPr marL="2742346" indent="0">
              <a:buNone/>
              <a:defRPr sz="1400"/>
            </a:lvl7pPr>
            <a:lvl8pPr marL="3199404" indent="0">
              <a:buNone/>
              <a:defRPr sz="1400"/>
            </a:lvl8pPr>
            <a:lvl9pPr marL="365646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DD10A-F05C-46F0-B165-C2A098BECE1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36213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7225"/>
            <a:ext cx="4038600" cy="416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7225"/>
            <a:ext cx="4038600" cy="416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36A19-5EB2-404A-B959-34D2FBD2F43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84314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750E4-06C4-4EAC-984B-D467EBCF8E2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98039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3FC8A-7F34-4DFF-A264-60BAA066CD3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177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869B8-5DEA-48BE-A710-F8A9DE25907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98411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DB9F1-B2AC-4FDD-BA18-22236CA29EC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43474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6EE3C-6407-4FD5-BF6C-DDAE5E86021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32636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16" indent="0">
              <a:buNone/>
              <a:defRPr sz="2400"/>
            </a:lvl3pPr>
            <a:lvl4pPr marL="1371174" indent="0">
              <a:buNone/>
              <a:defRPr sz="2000"/>
            </a:lvl4pPr>
            <a:lvl5pPr marL="1828231" indent="0">
              <a:buNone/>
              <a:defRPr sz="2000"/>
            </a:lvl5pPr>
            <a:lvl6pPr marL="2285289" indent="0">
              <a:buNone/>
              <a:defRPr sz="2000"/>
            </a:lvl6pPr>
            <a:lvl7pPr marL="2742346" indent="0">
              <a:buNone/>
              <a:defRPr sz="2000"/>
            </a:lvl7pPr>
            <a:lvl8pPr marL="3199404" indent="0">
              <a:buNone/>
              <a:defRPr sz="2000"/>
            </a:lvl8pPr>
            <a:lvl9pPr marL="3656462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D73AE-7478-4E61-B359-844ED930349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70265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FB788-F161-439F-9D05-54C28B2B339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43202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908053"/>
            <a:ext cx="2286000" cy="5184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908053"/>
            <a:ext cx="6705600" cy="5184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E7018-A531-4526-985B-3646C19CD0B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71813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08053"/>
            <a:ext cx="9144000" cy="7921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27225"/>
            <a:ext cx="4038600" cy="4165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7225"/>
            <a:ext cx="4038600" cy="4165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7B639-C2AF-4319-B774-68B18C88FA5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64861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08053"/>
            <a:ext cx="9144000" cy="7921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927225"/>
            <a:ext cx="8229600" cy="41656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367C2-5728-4D07-B7A9-9080F07C7BB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97756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59" indent="0" algn="ctr">
              <a:buNone/>
              <a:defRPr/>
            </a:lvl2pPr>
            <a:lvl3pPr marL="914116" indent="0" algn="ctr">
              <a:buNone/>
              <a:defRPr/>
            </a:lvl3pPr>
            <a:lvl4pPr marL="1371174" indent="0" algn="ctr">
              <a:buNone/>
              <a:defRPr/>
            </a:lvl4pPr>
            <a:lvl5pPr marL="1828231" indent="0" algn="ctr">
              <a:buNone/>
              <a:defRPr/>
            </a:lvl5pPr>
            <a:lvl6pPr marL="2285289" indent="0" algn="ctr">
              <a:buNone/>
              <a:defRPr/>
            </a:lvl6pPr>
            <a:lvl7pPr marL="2742346" indent="0" algn="ctr">
              <a:buNone/>
              <a:defRPr/>
            </a:lvl7pPr>
            <a:lvl8pPr marL="3199404" indent="0" algn="ctr">
              <a:buNone/>
              <a:defRPr/>
            </a:lvl8pPr>
            <a:lvl9pPr marL="3656462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C799B-DF1E-475C-91A1-CBC94D9C9D0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90674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869B8-5DEA-48BE-A710-F8A9DE25907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42556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9" indent="0">
              <a:buNone/>
              <a:defRPr sz="1800"/>
            </a:lvl2pPr>
            <a:lvl3pPr marL="914116" indent="0">
              <a:buNone/>
              <a:defRPr sz="1600"/>
            </a:lvl3pPr>
            <a:lvl4pPr marL="1371174" indent="0">
              <a:buNone/>
              <a:defRPr sz="1400"/>
            </a:lvl4pPr>
            <a:lvl5pPr marL="1828231" indent="0">
              <a:buNone/>
              <a:defRPr sz="1400"/>
            </a:lvl5pPr>
            <a:lvl6pPr marL="2285289" indent="0">
              <a:buNone/>
              <a:defRPr sz="1400"/>
            </a:lvl6pPr>
            <a:lvl7pPr marL="2742346" indent="0">
              <a:buNone/>
              <a:defRPr sz="1400"/>
            </a:lvl7pPr>
            <a:lvl8pPr marL="3199404" indent="0">
              <a:buNone/>
              <a:defRPr sz="1400"/>
            </a:lvl8pPr>
            <a:lvl9pPr marL="365646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DD10A-F05C-46F0-B165-C2A098BECE1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966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9" indent="0">
              <a:buNone/>
              <a:defRPr sz="1800"/>
            </a:lvl2pPr>
            <a:lvl3pPr marL="914116" indent="0">
              <a:buNone/>
              <a:defRPr sz="1600"/>
            </a:lvl3pPr>
            <a:lvl4pPr marL="1371174" indent="0">
              <a:buNone/>
              <a:defRPr sz="1400"/>
            </a:lvl4pPr>
            <a:lvl5pPr marL="1828231" indent="0">
              <a:buNone/>
              <a:defRPr sz="1400"/>
            </a:lvl5pPr>
            <a:lvl6pPr marL="2285289" indent="0">
              <a:buNone/>
              <a:defRPr sz="1400"/>
            </a:lvl6pPr>
            <a:lvl7pPr marL="2742346" indent="0">
              <a:buNone/>
              <a:defRPr sz="1400"/>
            </a:lvl7pPr>
            <a:lvl8pPr marL="3199404" indent="0">
              <a:buNone/>
              <a:defRPr sz="1400"/>
            </a:lvl8pPr>
            <a:lvl9pPr marL="365646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DD10A-F05C-46F0-B165-C2A098BECE1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42482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7225"/>
            <a:ext cx="4038600" cy="416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7225"/>
            <a:ext cx="4038600" cy="416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36A19-5EB2-404A-B959-34D2FBD2F43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83246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750E4-06C4-4EAC-984B-D467EBCF8E2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00446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3FC8A-7F34-4DFF-A264-60BAA066CD3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13611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DB9F1-B2AC-4FDD-BA18-22236CA29EC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54465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6EE3C-6407-4FD5-BF6C-DDAE5E86021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19043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16" indent="0">
              <a:buNone/>
              <a:defRPr sz="2400"/>
            </a:lvl3pPr>
            <a:lvl4pPr marL="1371174" indent="0">
              <a:buNone/>
              <a:defRPr sz="2000"/>
            </a:lvl4pPr>
            <a:lvl5pPr marL="1828231" indent="0">
              <a:buNone/>
              <a:defRPr sz="2000"/>
            </a:lvl5pPr>
            <a:lvl6pPr marL="2285289" indent="0">
              <a:buNone/>
              <a:defRPr sz="2000"/>
            </a:lvl6pPr>
            <a:lvl7pPr marL="2742346" indent="0">
              <a:buNone/>
              <a:defRPr sz="2000"/>
            </a:lvl7pPr>
            <a:lvl8pPr marL="3199404" indent="0">
              <a:buNone/>
              <a:defRPr sz="2000"/>
            </a:lvl8pPr>
            <a:lvl9pPr marL="3656462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D73AE-7478-4E61-B359-844ED930349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78374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FB788-F161-439F-9D05-54C28B2B339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97108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908053"/>
            <a:ext cx="2286000" cy="5184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908053"/>
            <a:ext cx="6705600" cy="5184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E7018-A531-4526-985B-3646C19CD0B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28177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08053"/>
            <a:ext cx="9144000" cy="7921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27225"/>
            <a:ext cx="4038600" cy="4165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7225"/>
            <a:ext cx="4038600" cy="4165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7B639-C2AF-4319-B774-68B18C88FA5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65575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08053"/>
            <a:ext cx="9144000" cy="7921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927225"/>
            <a:ext cx="8229600" cy="41656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367C2-5728-4D07-B7A9-9080F07C7BB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574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7225"/>
            <a:ext cx="4038600" cy="416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7225"/>
            <a:ext cx="4038600" cy="416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36A19-5EB2-404A-B959-34D2FBD2F43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55047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59" indent="0" algn="ctr">
              <a:buNone/>
              <a:defRPr/>
            </a:lvl2pPr>
            <a:lvl3pPr marL="914116" indent="0" algn="ctr">
              <a:buNone/>
              <a:defRPr/>
            </a:lvl3pPr>
            <a:lvl4pPr marL="1371174" indent="0" algn="ctr">
              <a:buNone/>
              <a:defRPr/>
            </a:lvl4pPr>
            <a:lvl5pPr marL="1828231" indent="0" algn="ctr">
              <a:buNone/>
              <a:defRPr/>
            </a:lvl5pPr>
            <a:lvl6pPr marL="2285289" indent="0" algn="ctr">
              <a:buNone/>
              <a:defRPr/>
            </a:lvl6pPr>
            <a:lvl7pPr marL="2742346" indent="0" algn="ctr">
              <a:buNone/>
              <a:defRPr/>
            </a:lvl7pPr>
            <a:lvl8pPr marL="3199404" indent="0" algn="ctr">
              <a:buNone/>
              <a:defRPr/>
            </a:lvl8pPr>
            <a:lvl9pPr marL="3656462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C799B-DF1E-475C-91A1-CBC94D9C9D0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36427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869B8-5DEA-48BE-A710-F8A9DE25907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12833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9" indent="0">
              <a:buNone/>
              <a:defRPr sz="1800"/>
            </a:lvl2pPr>
            <a:lvl3pPr marL="914116" indent="0">
              <a:buNone/>
              <a:defRPr sz="1600"/>
            </a:lvl3pPr>
            <a:lvl4pPr marL="1371174" indent="0">
              <a:buNone/>
              <a:defRPr sz="1400"/>
            </a:lvl4pPr>
            <a:lvl5pPr marL="1828231" indent="0">
              <a:buNone/>
              <a:defRPr sz="1400"/>
            </a:lvl5pPr>
            <a:lvl6pPr marL="2285289" indent="0">
              <a:buNone/>
              <a:defRPr sz="1400"/>
            </a:lvl6pPr>
            <a:lvl7pPr marL="2742346" indent="0">
              <a:buNone/>
              <a:defRPr sz="1400"/>
            </a:lvl7pPr>
            <a:lvl8pPr marL="3199404" indent="0">
              <a:buNone/>
              <a:defRPr sz="1400"/>
            </a:lvl8pPr>
            <a:lvl9pPr marL="365646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DD10A-F05C-46F0-B165-C2A098BECE1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48449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7225"/>
            <a:ext cx="4038600" cy="416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7225"/>
            <a:ext cx="4038600" cy="416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36A19-5EB2-404A-B959-34D2FBD2F43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15301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750E4-06C4-4EAC-984B-D467EBCF8E2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24171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3FC8A-7F34-4DFF-A264-60BAA066CD3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79687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DB9F1-B2AC-4FDD-BA18-22236CA29EC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20511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6EE3C-6407-4FD5-BF6C-DDAE5E86021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72494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16" indent="0">
              <a:buNone/>
              <a:defRPr sz="2400"/>
            </a:lvl3pPr>
            <a:lvl4pPr marL="1371174" indent="0">
              <a:buNone/>
              <a:defRPr sz="2000"/>
            </a:lvl4pPr>
            <a:lvl5pPr marL="1828231" indent="0">
              <a:buNone/>
              <a:defRPr sz="2000"/>
            </a:lvl5pPr>
            <a:lvl6pPr marL="2285289" indent="0">
              <a:buNone/>
              <a:defRPr sz="2000"/>
            </a:lvl6pPr>
            <a:lvl7pPr marL="2742346" indent="0">
              <a:buNone/>
              <a:defRPr sz="2000"/>
            </a:lvl7pPr>
            <a:lvl8pPr marL="3199404" indent="0">
              <a:buNone/>
              <a:defRPr sz="2000"/>
            </a:lvl8pPr>
            <a:lvl9pPr marL="3656462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D73AE-7478-4E61-B359-844ED930349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30294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FB788-F161-439F-9D05-54C28B2B339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2854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750E4-06C4-4EAC-984B-D467EBCF8E2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80955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908053"/>
            <a:ext cx="2286000" cy="5184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908053"/>
            <a:ext cx="6705600" cy="5184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E7018-A531-4526-985B-3646C19CD0B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70690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08053"/>
            <a:ext cx="9144000" cy="7921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27225"/>
            <a:ext cx="4038600" cy="4165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7225"/>
            <a:ext cx="4038600" cy="4165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7B639-C2AF-4319-B774-68B18C88FA5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33506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08053"/>
            <a:ext cx="9144000" cy="7921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927225"/>
            <a:ext cx="8229600" cy="41656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367C2-5728-4D07-B7A9-9080F07C7BB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65041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59" indent="0" algn="ctr">
              <a:buNone/>
              <a:defRPr/>
            </a:lvl2pPr>
            <a:lvl3pPr marL="914116" indent="0" algn="ctr">
              <a:buNone/>
              <a:defRPr/>
            </a:lvl3pPr>
            <a:lvl4pPr marL="1371174" indent="0" algn="ctr">
              <a:buNone/>
              <a:defRPr/>
            </a:lvl4pPr>
            <a:lvl5pPr marL="1828231" indent="0" algn="ctr">
              <a:buNone/>
              <a:defRPr/>
            </a:lvl5pPr>
            <a:lvl6pPr marL="2285289" indent="0" algn="ctr">
              <a:buNone/>
              <a:defRPr/>
            </a:lvl6pPr>
            <a:lvl7pPr marL="2742346" indent="0" algn="ctr">
              <a:buNone/>
              <a:defRPr/>
            </a:lvl7pPr>
            <a:lvl8pPr marL="3199404" indent="0" algn="ctr">
              <a:buNone/>
              <a:defRPr/>
            </a:lvl8pPr>
            <a:lvl9pPr marL="3656462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C799B-DF1E-475C-91A1-CBC94D9C9D0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08918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869B8-5DEA-48BE-A710-F8A9DE25907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97244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9" indent="0">
              <a:buNone/>
              <a:defRPr sz="1800"/>
            </a:lvl2pPr>
            <a:lvl3pPr marL="914116" indent="0">
              <a:buNone/>
              <a:defRPr sz="1600"/>
            </a:lvl3pPr>
            <a:lvl4pPr marL="1371174" indent="0">
              <a:buNone/>
              <a:defRPr sz="1400"/>
            </a:lvl4pPr>
            <a:lvl5pPr marL="1828231" indent="0">
              <a:buNone/>
              <a:defRPr sz="1400"/>
            </a:lvl5pPr>
            <a:lvl6pPr marL="2285289" indent="0">
              <a:buNone/>
              <a:defRPr sz="1400"/>
            </a:lvl6pPr>
            <a:lvl7pPr marL="2742346" indent="0">
              <a:buNone/>
              <a:defRPr sz="1400"/>
            </a:lvl7pPr>
            <a:lvl8pPr marL="3199404" indent="0">
              <a:buNone/>
              <a:defRPr sz="1400"/>
            </a:lvl8pPr>
            <a:lvl9pPr marL="365646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DD10A-F05C-46F0-B165-C2A098BECE1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00843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7225"/>
            <a:ext cx="4038600" cy="416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7225"/>
            <a:ext cx="4038600" cy="416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36A19-5EB2-404A-B959-34D2FBD2F43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72353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750E4-06C4-4EAC-984B-D467EBCF8E2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9650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3FC8A-7F34-4DFF-A264-60BAA066CD3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54932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DB9F1-B2AC-4FDD-BA18-22236CA29EC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6926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3FC8A-7F34-4DFF-A264-60BAA066CD3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037773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6EE3C-6407-4FD5-BF6C-DDAE5E86021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913699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16" indent="0">
              <a:buNone/>
              <a:defRPr sz="2400"/>
            </a:lvl3pPr>
            <a:lvl4pPr marL="1371174" indent="0">
              <a:buNone/>
              <a:defRPr sz="2000"/>
            </a:lvl4pPr>
            <a:lvl5pPr marL="1828231" indent="0">
              <a:buNone/>
              <a:defRPr sz="2000"/>
            </a:lvl5pPr>
            <a:lvl6pPr marL="2285289" indent="0">
              <a:buNone/>
              <a:defRPr sz="2000"/>
            </a:lvl6pPr>
            <a:lvl7pPr marL="2742346" indent="0">
              <a:buNone/>
              <a:defRPr sz="2000"/>
            </a:lvl7pPr>
            <a:lvl8pPr marL="3199404" indent="0">
              <a:buNone/>
              <a:defRPr sz="2000"/>
            </a:lvl8pPr>
            <a:lvl9pPr marL="3656462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D73AE-7478-4E61-B359-844ED930349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07237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FB788-F161-439F-9D05-54C28B2B339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61304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908053"/>
            <a:ext cx="2286000" cy="5184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908053"/>
            <a:ext cx="6705600" cy="5184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E7018-A531-4526-985B-3646C19CD0B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142986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08053"/>
            <a:ext cx="9144000" cy="7921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27225"/>
            <a:ext cx="4038600" cy="4165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7225"/>
            <a:ext cx="4038600" cy="4165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7B639-C2AF-4319-B774-68B18C88FA5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29732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08053"/>
            <a:ext cx="9144000" cy="7921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927225"/>
            <a:ext cx="8229600" cy="41656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367C2-5728-4D07-B7A9-9080F07C7BB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648520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97" indent="0" algn="ctr">
              <a:buNone/>
              <a:defRPr/>
            </a:lvl2pPr>
            <a:lvl3pPr marL="829194" indent="0" algn="ctr">
              <a:buNone/>
              <a:defRPr/>
            </a:lvl3pPr>
            <a:lvl4pPr marL="1243791" indent="0" algn="ctr">
              <a:buNone/>
              <a:defRPr/>
            </a:lvl4pPr>
            <a:lvl5pPr marL="1658388" indent="0" algn="ctr">
              <a:buNone/>
              <a:defRPr/>
            </a:lvl5pPr>
            <a:lvl6pPr marL="2072986" indent="0" algn="ctr">
              <a:buNone/>
              <a:defRPr/>
            </a:lvl6pPr>
            <a:lvl7pPr marL="2487583" indent="0" algn="ctr">
              <a:buNone/>
              <a:defRPr/>
            </a:lvl7pPr>
            <a:lvl8pPr marL="2902180" indent="0" algn="ctr">
              <a:buNone/>
              <a:defRPr/>
            </a:lvl8pPr>
            <a:lvl9pPr marL="3316777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D132E-00CE-44DC-A52E-241AA9E6EF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09628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A5BEB-3915-48CA-81A8-F86B544283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155628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6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97" indent="0">
              <a:buNone/>
              <a:defRPr sz="1600"/>
            </a:lvl2pPr>
            <a:lvl3pPr marL="829194" indent="0">
              <a:buNone/>
              <a:defRPr sz="1500"/>
            </a:lvl3pPr>
            <a:lvl4pPr marL="1243791" indent="0">
              <a:buNone/>
              <a:defRPr sz="1300"/>
            </a:lvl4pPr>
            <a:lvl5pPr marL="1658388" indent="0">
              <a:buNone/>
              <a:defRPr sz="1300"/>
            </a:lvl5pPr>
            <a:lvl6pPr marL="2072986" indent="0">
              <a:buNone/>
              <a:defRPr sz="1300"/>
            </a:lvl6pPr>
            <a:lvl7pPr marL="2487583" indent="0">
              <a:buNone/>
              <a:defRPr sz="1300"/>
            </a:lvl7pPr>
            <a:lvl8pPr marL="2902180" indent="0">
              <a:buNone/>
              <a:defRPr sz="1300"/>
            </a:lvl8pPr>
            <a:lvl9pPr marL="3316777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4160D-037E-44B7-A32D-0CE2C48FA0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86034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480" y="1604332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241" y="1604332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191D2-CAF6-4D00-85DB-E0FB859F95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472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869B8-5DEA-48BE-A710-F8A9DE25907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8583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DB9F1-B2AC-4FDD-BA18-22236CA29EC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61683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2" y="275073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ECEDF-4E4F-4EB1-B04B-90D5665E34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72978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16273-16EA-4038-AC95-C28CD6D73A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937089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342C6-FC2A-445F-8EF8-0FB93376F4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49328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4" y="273632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4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93718-293D-446C-88CE-22C5491AF5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51601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4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4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97" indent="0">
              <a:buNone/>
              <a:defRPr sz="2500"/>
            </a:lvl2pPr>
            <a:lvl3pPr marL="829194" indent="0">
              <a:buNone/>
              <a:defRPr sz="2200"/>
            </a:lvl3pPr>
            <a:lvl4pPr marL="1243791" indent="0">
              <a:buNone/>
              <a:defRPr sz="1800"/>
            </a:lvl4pPr>
            <a:lvl5pPr marL="1658388" indent="0">
              <a:buNone/>
              <a:defRPr sz="1800"/>
            </a:lvl5pPr>
            <a:lvl6pPr marL="2072986" indent="0">
              <a:buNone/>
              <a:defRPr sz="1800"/>
            </a:lvl6pPr>
            <a:lvl7pPr marL="2487583" indent="0">
              <a:buNone/>
              <a:defRPr sz="1800"/>
            </a:lvl7pPr>
            <a:lvl8pPr marL="2902180" indent="0">
              <a:buNone/>
              <a:defRPr sz="1800"/>
            </a:lvl8pPr>
            <a:lvl9pPr marL="3316777" indent="0">
              <a:buNone/>
              <a:defRPr sz="18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4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BCD49-81C1-4CDB-AC42-F5BB3E7E12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68545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77197-F107-47F2-8C55-11CC4EB95C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377266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273632"/>
            <a:ext cx="2056320" cy="58556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273632"/>
            <a:ext cx="6032160" cy="58556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652DC-C951-45CB-8A78-C0D0349C19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776918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92215-11A5-4D8A-B640-B45BE41D5B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832937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5"/>
            <a:ext cx="7406640" cy="1752600"/>
          </a:xfrm>
        </p:spPr>
        <p:txBody>
          <a:bodyPr tIns="0"/>
          <a:lstStyle>
            <a:lvl1pPr marL="27423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059" indent="0" algn="ctr">
              <a:buNone/>
            </a:lvl2pPr>
            <a:lvl3pPr marL="914116" indent="0" algn="ctr">
              <a:buNone/>
            </a:lvl3pPr>
            <a:lvl4pPr marL="1371174" indent="0" algn="ctr">
              <a:buNone/>
            </a:lvl4pPr>
            <a:lvl5pPr marL="1828231" indent="0" algn="ctr">
              <a:buNone/>
            </a:lvl5pPr>
            <a:lvl6pPr marL="2285289" indent="0" algn="ctr">
              <a:buNone/>
            </a:lvl6pPr>
            <a:lvl7pPr marL="2742346" indent="0" algn="ctr">
              <a:buNone/>
            </a:lvl7pPr>
            <a:lvl8pPr marL="3199404" indent="0" algn="ctr">
              <a:buNone/>
            </a:lvl8pPr>
            <a:lvl9pPr marL="3656462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C4E57A-7004-4D4D-85D8-A33869502D68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6C6EDF-8D34-4E6E-97E4-6C55BA085AA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10" tIns="45706" rIns="91410" bIns="45706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10" tIns="45706" rIns="91410" bIns="45706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C4E57A-7004-4D4D-85D8-A33869502D68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6C6EDF-8D34-4E6E-97E4-6C55BA085A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6EE3C-6407-4FD5-BF6C-DDAE5E86021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576927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3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0" tIns="45706" rIns="91410" bIns="45706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497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2" indent="0">
              <a:lnSpc>
                <a:spcPts val="2299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C4E57A-7004-4D4D-85D8-A33869502D68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6C6EDF-8D34-4E6E-97E4-6C55BA085AA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2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0" tIns="45706" rIns="91410" bIns="45706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10" tIns="45706" rIns="91410" bIns="45706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10" tIns="45706" rIns="91410" bIns="45706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9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2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2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C4E57A-7004-4D4D-85D8-A33869502D68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6C6EDF-8D34-4E6E-97E4-6C55BA085A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398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2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398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70" indent="-274234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2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70" indent="-274234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C4E57A-7004-4D4D-85D8-A33869502D68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6C6EDF-8D34-4E6E-97E4-6C55BA085A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9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C4E57A-7004-4D4D-85D8-A33869502D68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6C6EDF-8D34-4E6E-97E4-6C55BA085A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0" tIns="45706" rIns="91410" bIns="45706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C4E57A-7004-4D4D-85D8-A33869502D68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6C6EDF-8D34-4E6E-97E4-6C55BA085AAC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0" tIns="45706" rIns="91410" bIns="45706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81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06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3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C4E57A-7004-4D4D-85D8-A33869502D68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6C6EDF-8D34-4E6E-97E4-6C55BA085A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C4E57A-7004-4D4D-85D8-A33869502D68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6C6EDF-8D34-4E6E-97E4-6C55BA085AA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2" y="1066803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10" tIns="274234" rIns="91410" bIns="45706" rtlCol="0" anchor="t">
            <a:normAutofit/>
          </a:bodyPr>
          <a:lstStyle>
            <a:extLst/>
          </a:lstStyle>
          <a:p>
            <a:pPr marL="0" indent="-28337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10" tIns="274234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8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0" tIns="45706" rIns="91410" bIns="45706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0" tIns="45706" rIns="91410" bIns="45706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C4E57A-7004-4D4D-85D8-A33869502D68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6C6EDF-8D34-4E6E-97E4-6C55BA085A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2" y="274642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3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C4E57A-7004-4D4D-85D8-A33869502D68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B6C6EDF-8D34-4E6E-97E4-6C55BA085A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35479-7E2B-4772-AED1-8F50F4D61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1498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16" indent="0">
              <a:buNone/>
              <a:defRPr sz="2400"/>
            </a:lvl3pPr>
            <a:lvl4pPr marL="1371174" indent="0">
              <a:buNone/>
              <a:defRPr sz="2000"/>
            </a:lvl4pPr>
            <a:lvl5pPr marL="1828231" indent="0">
              <a:buNone/>
              <a:defRPr sz="2000"/>
            </a:lvl5pPr>
            <a:lvl6pPr marL="2285289" indent="0">
              <a:buNone/>
              <a:defRPr sz="2000"/>
            </a:lvl6pPr>
            <a:lvl7pPr marL="2742346" indent="0">
              <a:buNone/>
              <a:defRPr sz="2000"/>
            </a:lvl7pPr>
            <a:lvl8pPr marL="3199404" indent="0">
              <a:buNone/>
              <a:defRPr sz="2000"/>
            </a:lvl8pPr>
            <a:lvl9pPr marL="3656462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D73AE-7478-4E61-B359-844ED930349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563148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BBCF3-6135-4A9E-92CA-14D7D7B61C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877418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7DDFD-4918-46C3-A8C4-293BE32B9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447711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480" y="1604331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241" y="1604331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49BF6-5A83-46A7-BB9D-BB6CB9280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562105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1BC18-15C9-4AE2-9B6C-B3A00F94DD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906262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10523-4038-473C-AF1E-25991B34AF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775705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733A2-8E78-4EAA-9B74-4802123C6E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774244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ABA6A-21E2-44DF-ABE8-F6B3989CCA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869840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E78CA-421C-48A1-8AAB-B9CA177CEC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08641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C3F7C-0504-4F97-9E5F-CD5AB890B4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885694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273631"/>
            <a:ext cx="2056320" cy="58556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273631"/>
            <a:ext cx="6032160" cy="58556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C861E-A3D7-437E-96CF-B42A68D283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8076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FB788-F161-439F-9D05-54C28B2B339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99424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1B906-2A41-41EC-B2C0-42E7BD7C17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382850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35479-7E2B-4772-AED1-8F50F4D61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699048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BBCF3-6135-4A9E-92CA-14D7D7B61C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63984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7DDFD-4918-46C3-A8C4-293BE32B9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859908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49BF6-5A83-46A7-BB9D-BB6CB9280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292298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1BC18-15C9-4AE2-9B6C-B3A00F94DD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134566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10523-4038-473C-AF1E-25991B34AF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7844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733A2-8E78-4EAA-9B74-4802123C6E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152905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ABA6A-21E2-44DF-ABE8-F6B3989CCA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222040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E78CA-421C-48A1-8AAB-B9CA177CEC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0919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908053"/>
            <a:ext cx="2286000" cy="5184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908053"/>
            <a:ext cx="6705600" cy="5184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E7018-A531-4526-985B-3646C19CD0B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89510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C3F7C-0504-4F97-9E5F-CD5AB890B4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926163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273629"/>
            <a:ext cx="2056320" cy="58556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273629"/>
            <a:ext cx="6032160" cy="58556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C861E-A3D7-437E-96CF-B42A68D283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047498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1B906-2A41-41EC-B2C0-42E7BD7C17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7383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08053"/>
            <a:ext cx="9144000" cy="7921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27225"/>
            <a:ext cx="4038600" cy="4165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7225"/>
            <a:ext cx="4038600" cy="4165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7B639-C2AF-4319-B774-68B18C88FA5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0908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08053"/>
            <a:ext cx="9144000" cy="7921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927225"/>
            <a:ext cx="8229600" cy="41656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367C2-5728-4D07-B7A9-9080F07C7BB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7659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59" indent="0" algn="ctr">
              <a:buNone/>
              <a:defRPr/>
            </a:lvl2pPr>
            <a:lvl3pPr marL="914116" indent="0" algn="ctr">
              <a:buNone/>
              <a:defRPr/>
            </a:lvl3pPr>
            <a:lvl4pPr marL="1371174" indent="0" algn="ctr">
              <a:buNone/>
              <a:defRPr/>
            </a:lvl4pPr>
            <a:lvl5pPr marL="1828231" indent="0" algn="ctr">
              <a:buNone/>
              <a:defRPr/>
            </a:lvl5pPr>
            <a:lvl6pPr marL="2285289" indent="0" algn="ctr">
              <a:buNone/>
              <a:defRPr/>
            </a:lvl6pPr>
            <a:lvl7pPr marL="2742346" indent="0" algn="ctr">
              <a:buNone/>
              <a:defRPr/>
            </a:lvl7pPr>
            <a:lvl8pPr marL="3199404" indent="0" algn="ctr">
              <a:buNone/>
              <a:defRPr/>
            </a:lvl8pPr>
            <a:lvl9pPr marL="3656462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C799B-DF1E-475C-91A1-CBC94D9C9D0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2923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869B8-5DEA-48BE-A710-F8A9DE25907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0302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9" indent="0">
              <a:buNone/>
              <a:defRPr sz="1800"/>
            </a:lvl2pPr>
            <a:lvl3pPr marL="914116" indent="0">
              <a:buNone/>
              <a:defRPr sz="1600"/>
            </a:lvl3pPr>
            <a:lvl4pPr marL="1371174" indent="0">
              <a:buNone/>
              <a:defRPr sz="1400"/>
            </a:lvl4pPr>
            <a:lvl5pPr marL="1828231" indent="0">
              <a:buNone/>
              <a:defRPr sz="1400"/>
            </a:lvl5pPr>
            <a:lvl6pPr marL="2285289" indent="0">
              <a:buNone/>
              <a:defRPr sz="1400"/>
            </a:lvl6pPr>
            <a:lvl7pPr marL="2742346" indent="0">
              <a:buNone/>
              <a:defRPr sz="1400"/>
            </a:lvl7pPr>
            <a:lvl8pPr marL="3199404" indent="0">
              <a:buNone/>
              <a:defRPr sz="1400"/>
            </a:lvl8pPr>
            <a:lvl9pPr marL="365646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DD10A-F05C-46F0-B165-C2A098BECE1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316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9" indent="0">
              <a:buNone/>
              <a:defRPr sz="1800"/>
            </a:lvl2pPr>
            <a:lvl3pPr marL="914116" indent="0">
              <a:buNone/>
              <a:defRPr sz="1600"/>
            </a:lvl3pPr>
            <a:lvl4pPr marL="1371174" indent="0">
              <a:buNone/>
              <a:defRPr sz="1400"/>
            </a:lvl4pPr>
            <a:lvl5pPr marL="1828231" indent="0">
              <a:buNone/>
              <a:defRPr sz="1400"/>
            </a:lvl5pPr>
            <a:lvl6pPr marL="2285289" indent="0">
              <a:buNone/>
              <a:defRPr sz="1400"/>
            </a:lvl6pPr>
            <a:lvl7pPr marL="2742346" indent="0">
              <a:buNone/>
              <a:defRPr sz="1400"/>
            </a:lvl7pPr>
            <a:lvl8pPr marL="3199404" indent="0">
              <a:buNone/>
              <a:defRPr sz="1400"/>
            </a:lvl8pPr>
            <a:lvl9pPr marL="365646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DD10A-F05C-46F0-B165-C2A098BECE1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002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7225"/>
            <a:ext cx="4038600" cy="416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7225"/>
            <a:ext cx="4038600" cy="416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36A19-5EB2-404A-B959-34D2FBD2F43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6344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750E4-06C4-4EAC-984B-D467EBCF8E2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12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3FC8A-7F34-4DFF-A264-60BAA066CD3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3252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DB9F1-B2AC-4FDD-BA18-22236CA29EC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0869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6EE3C-6407-4FD5-BF6C-DDAE5E86021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6122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16" indent="0">
              <a:buNone/>
              <a:defRPr sz="2400"/>
            </a:lvl3pPr>
            <a:lvl4pPr marL="1371174" indent="0">
              <a:buNone/>
              <a:defRPr sz="2000"/>
            </a:lvl4pPr>
            <a:lvl5pPr marL="1828231" indent="0">
              <a:buNone/>
              <a:defRPr sz="2000"/>
            </a:lvl5pPr>
            <a:lvl6pPr marL="2285289" indent="0">
              <a:buNone/>
              <a:defRPr sz="2000"/>
            </a:lvl6pPr>
            <a:lvl7pPr marL="2742346" indent="0">
              <a:buNone/>
              <a:defRPr sz="2000"/>
            </a:lvl7pPr>
            <a:lvl8pPr marL="3199404" indent="0">
              <a:buNone/>
              <a:defRPr sz="2000"/>
            </a:lvl8pPr>
            <a:lvl9pPr marL="3656462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D73AE-7478-4E61-B359-844ED930349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1821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FB788-F161-439F-9D05-54C28B2B339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809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908053"/>
            <a:ext cx="2286000" cy="5184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908053"/>
            <a:ext cx="6705600" cy="5184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E7018-A531-4526-985B-3646C19CD0B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5023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08053"/>
            <a:ext cx="9144000" cy="7921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27225"/>
            <a:ext cx="4038600" cy="4165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7225"/>
            <a:ext cx="4038600" cy="4165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7B639-C2AF-4319-B774-68B18C88FA5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391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08053"/>
            <a:ext cx="9144000" cy="7921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927225"/>
            <a:ext cx="8229600" cy="41656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367C2-5728-4D07-B7A9-9080F07C7BB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38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7225"/>
            <a:ext cx="4038600" cy="416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7225"/>
            <a:ext cx="4038600" cy="416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36A19-5EB2-404A-B959-34D2FBD2F43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3881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59" indent="0" algn="ctr">
              <a:buNone/>
              <a:defRPr/>
            </a:lvl2pPr>
            <a:lvl3pPr marL="914116" indent="0" algn="ctr">
              <a:buNone/>
              <a:defRPr/>
            </a:lvl3pPr>
            <a:lvl4pPr marL="1371174" indent="0" algn="ctr">
              <a:buNone/>
              <a:defRPr/>
            </a:lvl4pPr>
            <a:lvl5pPr marL="1828231" indent="0" algn="ctr">
              <a:buNone/>
              <a:defRPr/>
            </a:lvl5pPr>
            <a:lvl6pPr marL="2285289" indent="0" algn="ctr">
              <a:buNone/>
              <a:defRPr/>
            </a:lvl6pPr>
            <a:lvl7pPr marL="2742346" indent="0" algn="ctr">
              <a:buNone/>
              <a:defRPr/>
            </a:lvl7pPr>
            <a:lvl8pPr marL="3199404" indent="0" algn="ctr">
              <a:buNone/>
              <a:defRPr/>
            </a:lvl8pPr>
            <a:lvl9pPr marL="3656462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C799B-DF1E-475C-91A1-CBC94D9C9D0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543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869B8-5DEA-48BE-A710-F8A9DE25907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0717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9" indent="0">
              <a:buNone/>
              <a:defRPr sz="1800"/>
            </a:lvl2pPr>
            <a:lvl3pPr marL="914116" indent="0">
              <a:buNone/>
              <a:defRPr sz="1600"/>
            </a:lvl3pPr>
            <a:lvl4pPr marL="1371174" indent="0">
              <a:buNone/>
              <a:defRPr sz="1400"/>
            </a:lvl4pPr>
            <a:lvl5pPr marL="1828231" indent="0">
              <a:buNone/>
              <a:defRPr sz="1400"/>
            </a:lvl5pPr>
            <a:lvl6pPr marL="2285289" indent="0">
              <a:buNone/>
              <a:defRPr sz="1400"/>
            </a:lvl6pPr>
            <a:lvl7pPr marL="2742346" indent="0">
              <a:buNone/>
              <a:defRPr sz="1400"/>
            </a:lvl7pPr>
            <a:lvl8pPr marL="3199404" indent="0">
              <a:buNone/>
              <a:defRPr sz="1400"/>
            </a:lvl8pPr>
            <a:lvl9pPr marL="365646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DD10A-F05C-46F0-B165-C2A098BECE1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5426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7225"/>
            <a:ext cx="4038600" cy="416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7225"/>
            <a:ext cx="4038600" cy="416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36A19-5EB2-404A-B959-34D2FBD2F43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1160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750E4-06C4-4EAC-984B-D467EBCF8E2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421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3FC8A-7F34-4DFF-A264-60BAA066CD3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2440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DB9F1-B2AC-4FDD-BA18-22236CA29EC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582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6EE3C-6407-4FD5-BF6C-DDAE5E86021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7571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16" indent="0">
              <a:buNone/>
              <a:defRPr sz="2400"/>
            </a:lvl3pPr>
            <a:lvl4pPr marL="1371174" indent="0">
              <a:buNone/>
              <a:defRPr sz="2000"/>
            </a:lvl4pPr>
            <a:lvl5pPr marL="1828231" indent="0">
              <a:buNone/>
              <a:defRPr sz="2000"/>
            </a:lvl5pPr>
            <a:lvl6pPr marL="2285289" indent="0">
              <a:buNone/>
              <a:defRPr sz="2000"/>
            </a:lvl6pPr>
            <a:lvl7pPr marL="2742346" indent="0">
              <a:buNone/>
              <a:defRPr sz="2000"/>
            </a:lvl7pPr>
            <a:lvl8pPr marL="3199404" indent="0">
              <a:buNone/>
              <a:defRPr sz="2000"/>
            </a:lvl8pPr>
            <a:lvl9pPr marL="3656462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D73AE-7478-4E61-B359-844ED930349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2643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FB788-F161-439F-9D05-54C28B2B339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030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750E4-06C4-4EAC-984B-D467EBCF8E2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6206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908053"/>
            <a:ext cx="2286000" cy="5184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908053"/>
            <a:ext cx="6705600" cy="5184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E7018-A531-4526-985B-3646C19CD0B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8630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08053"/>
            <a:ext cx="9144000" cy="7921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27225"/>
            <a:ext cx="4038600" cy="4165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7225"/>
            <a:ext cx="4038600" cy="4165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7B639-C2AF-4319-B774-68B18C88FA5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9800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08053"/>
            <a:ext cx="9144000" cy="7921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927225"/>
            <a:ext cx="8229600" cy="41656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367C2-5728-4D07-B7A9-9080F07C7BB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7928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59" indent="0" algn="ctr">
              <a:buNone/>
              <a:defRPr/>
            </a:lvl2pPr>
            <a:lvl3pPr marL="914116" indent="0" algn="ctr">
              <a:buNone/>
              <a:defRPr/>
            </a:lvl3pPr>
            <a:lvl4pPr marL="1371174" indent="0" algn="ctr">
              <a:buNone/>
              <a:defRPr/>
            </a:lvl4pPr>
            <a:lvl5pPr marL="1828231" indent="0" algn="ctr">
              <a:buNone/>
              <a:defRPr/>
            </a:lvl5pPr>
            <a:lvl6pPr marL="2285289" indent="0" algn="ctr">
              <a:buNone/>
              <a:defRPr/>
            </a:lvl6pPr>
            <a:lvl7pPr marL="2742346" indent="0" algn="ctr">
              <a:buNone/>
              <a:defRPr/>
            </a:lvl7pPr>
            <a:lvl8pPr marL="3199404" indent="0" algn="ctr">
              <a:buNone/>
              <a:defRPr/>
            </a:lvl8pPr>
            <a:lvl9pPr marL="3656462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C799B-DF1E-475C-91A1-CBC94D9C9D0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0109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869B8-5DEA-48BE-A710-F8A9DE25907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8780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9" indent="0">
              <a:buNone/>
              <a:defRPr sz="1800"/>
            </a:lvl2pPr>
            <a:lvl3pPr marL="914116" indent="0">
              <a:buNone/>
              <a:defRPr sz="1600"/>
            </a:lvl3pPr>
            <a:lvl4pPr marL="1371174" indent="0">
              <a:buNone/>
              <a:defRPr sz="1400"/>
            </a:lvl4pPr>
            <a:lvl5pPr marL="1828231" indent="0">
              <a:buNone/>
              <a:defRPr sz="1400"/>
            </a:lvl5pPr>
            <a:lvl6pPr marL="2285289" indent="0">
              <a:buNone/>
              <a:defRPr sz="1400"/>
            </a:lvl6pPr>
            <a:lvl7pPr marL="2742346" indent="0">
              <a:buNone/>
              <a:defRPr sz="1400"/>
            </a:lvl7pPr>
            <a:lvl8pPr marL="3199404" indent="0">
              <a:buNone/>
              <a:defRPr sz="1400"/>
            </a:lvl8pPr>
            <a:lvl9pPr marL="365646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DD10A-F05C-46F0-B165-C2A098BECE1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2150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7225"/>
            <a:ext cx="4038600" cy="416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7225"/>
            <a:ext cx="4038600" cy="416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36A19-5EB2-404A-B959-34D2FBD2F43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4651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750E4-06C4-4EAC-984B-D467EBCF8E2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5795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3FC8A-7F34-4DFF-A264-60BAA066CD3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2398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DB9F1-B2AC-4FDD-BA18-22236CA29EC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825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3FC8A-7F34-4DFF-A264-60BAA066CD3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7250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6EE3C-6407-4FD5-BF6C-DDAE5E86021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815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16" indent="0">
              <a:buNone/>
              <a:defRPr sz="2400"/>
            </a:lvl3pPr>
            <a:lvl4pPr marL="1371174" indent="0">
              <a:buNone/>
              <a:defRPr sz="2000"/>
            </a:lvl4pPr>
            <a:lvl5pPr marL="1828231" indent="0">
              <a:buNone/>
              <a:defRPr sz="2000"/>
            </a:lvl5pPr>
            <a:lvl6pPr marL="2285289" indent="0">
              <a:buNone/>
              <a:defRPr sz="2000"/>
            </a:lvl6pPr>
            <a:lvl7pPr marL="2742346" indent="0">
              <a:buNone/>
              <a:defRPr sz="2000"/>
            </a:lvl7pPr>
            <a:lvl8pPr marL="3199404" indent="0">
              <a:buNone/>
              <a:defRPr sz="2000"/>
            </a:lvl8pPr>
            <a:lvl9pPr marL="3656462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D73AE-7478-4E61-B359-844ED930349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558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FB788-F161-439F-9D05-54C28B2B339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9804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908053"/>
            <a:ext cx="2286000" cy="5184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908053"/>
            <a:ext cx="6705600" cy="5184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E7018-A531-4526-985B-3646C19CD0B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7566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08053"/>
            <a:ext cx="9144000" cy="7921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27225"/>
            <a:ext cx="4038600" cy="4165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7225"/>
            <a:ext cx="4038600" cy="4165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7B639-C2AF-4319-B774-68B18C88FA5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5372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08053"/>
            <a:ext cx="9144000" cy="7921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927225"/>
            <a:ext cx="8229600" cy="41656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367C2-5728-4D07-B7A9-9080F07C7BB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2305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59" indent="0" algn="ctr">
              <a:buNone/>
              <a:defRPr/>
            </a:lvl2pPr>
            <a:lvl3pPr marL="914116" indent="0" algn="ctr">
              <a:buNone/>
              <a:defRPr/>
            </a:lvl3pPr>
            <a:lvl4pPr marL="1371174" indent="0" algn="ctr">
              <a:buNone/>
              <a:defRPr/>
            </a:lvl4pPr>
            <a:lvl5pPr marL="1828231" indent="0" algn="ctr">
              <a:buNone/>
              <a:defRPr/>
            </a:lvl5pPr>
            <a:lvl6pPr marL="2285289" indent="0" algn="ctr">
              <a:buNone/>
              <a:defRPr/>
            </a:lvl6pPr>
            <a:lvl7pPr marL="2742346" indent="0" algn="ctr">
              <a:buNone/>
              <a:defRPr/>
            </a:lvl7pPr>
            <a:lvl8pPr marL="3199404" indent="0" algn="ctr">
              <a:buNone/>
              <a:defRPr/>
            </a:lvl8pPr>
            <a:lvl9pPr marL="3656462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C799B-DF1E-475C-91A1-CBC94D9C9D0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57510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869B8-5DEA-48BE-A710-F8A9DE25907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0925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9" indent="0">
              <a:buNone/>
              <a:defRPr sz="1800"/>
            </a:lvl2pPr>
            <a:lvl3pPr marL="914116" indent="0">
              <a:buNone/>
              <a:defRPr sz="1600"/>
            </a:lvl3pPr>
            <a:lvl4pPr marL="1371174" indent="0">
              <a:buNone/>
              <a:defRPr sz="1400"/>
            </a:lvl4pPr>
            <a:lvl5pPr marL="1828231" indent="0">
              <a:buNone/>
              <a:defRPr sz="1400"/>
            </a:lvl5pPr>
            <a:lvl6pPr marL="2285289" indent="0">
              <a:buNone/>
              <a:defRPr sz="1400"/>
            </a:lvl6pPr>
            <a:lvl7pPr marL="2742346" indent="0">
              <a:buNone/>
              <a:defRPr sz="1400"/>
            </a:lvl7pPr>
            <a:lvl8pPr marL="3199404" indent="0">
              <a:buNone/>
              <a:defRPr sz="1400"/>
            </a:lvl8pPr>
            <a:lvl9pPr marL="365646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DD10A-F05C-46F0-B165-C2A098BECE1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95451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7225"/>
            <a:ext cx="4038600" cy="416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7225"/>
            <a:ext cx="4038600" cy="416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36A19-5EB2-404A-B959-34D2FBD2F43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53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DB9F1-B2AC-4FDD-BA18-22236CA29EC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33464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750E4-06C4-4EAC-984B-D467EBCF8E2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4232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3FC8A-7F34-4DFF-A264-60BAA066CD3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082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DB9F1-B2AC-4FDD-BA18-22236CA29EC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4216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6EE3C-6407-4FD5-BF6C-DDAE5E86021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43067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16" indent="0">
              <a:buNone/>
              <a:defRPr sz="2400"/>
            </a:lvl3pPr>
            <a:lvl4pPr marL="1371174" indent="0">
              <a:buNone/>
              <a:defRPr sz="2000"/>
            </a:lvl4pPr>
            <a:lvl5pPr marL="1828231" indent="0">
              <a:buNone/>
              <a:defRPr sz="2000"/>
            </a:lvl5pPr>
            <a:lvl6pPr marL="2285289" indent="0">
              <a:buNone/>
              <a:defRPr sz="2000"/>
            </a:lvl6pPr>
            <a:lvl7pPr marL="2742346" indent="0">
              <a:buNone/>
              <a:defRPr sz="2000"/>
            </a:lvl7pPr>
            <a:lvl8pPr marL="3199404" indent="0">
              <a:buNone/>
              <a:defRPr sz="2000"/>
            </a:lvl8pPr>
            <a:lvl9pPr marL="3656462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D73AE-7478-4E61-B359-844ED930349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25598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FB788-F161-439F-9D05-54C28B2B339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54883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908053"/>
            <a:ext cx="2286000" cy="5184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908053"/>
            <a:ext cx="6705600" cy="5184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E7018-A531-4526-985B-3646C19CD0B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9076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08053"/>
            <a:ext cx="9144000" cy="7921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27225"/>
            <a:ext cx="4038600" cy="4165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7225"/>
            <a:ext cx="4038600" cy="4165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7B639-C2AF-4319-B774-68B18C88FA5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75047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08053"/>
            <a:ext cx="9144000" cy="7921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927225"/>
            <a:ext cx="8229600" cy="41656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367C2-5728-4D07-B7A9-9080F07C7BB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2809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59" indent="0" algn="ctr">
              <a:buNone/>
              <a:defRPr/>
            </a:lvl2pPr>
            <a:lvl3pPr marL="914116" indent="0" algn="ctr">
              <a:buNone/>
              <a:defRPr/>
            </a:lvl3pPr>
            <a:lvl4pPr marL="1371174" indent="0" algn="ctr">
              <a:buNone/>
              <a:defRPr/>
            </a:lvl4pPr>
            <a:lvl5pPr marL="1828231" indent="0" algn="ctr">
              <a:buNone/>
              <a:defRPr/>
            </a:lvl5pPr>
            <a:lvl6pPr marL="2285289" indent="0" algn="ctr">
              <a:buNone/>
              <a:defRPr/>
            </a:lvl6pPr>
            <a:lvl7pPr marL="2742346" indent="0" algn="ctr">
              <a:buNone/>
              <a:defRPr/>
            </a:lvl7pPr>
            <a:lvl8pPr marL="3199404" indent="0" algn="ctr">
              <a:buNone/>
              <a:defRPr/>
            </a:lvl8pPr>
            <a:lvl9pPr marL="3656462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C799B-DF1E-475C-91A1-CBC94D9C9D0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029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6EE3C-6407-4FD5-BF6C-DDAE5E86021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42001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869B8-5DEA-48BE-A710-F8A9DE25907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84680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9" indent="0">
              <a:buNone/>
              <a:defRPr sz="1800"/>
            </a:lvl2pPr>
            <a:lvl3pPr marL="914116" indent="0">
              <a:buNone/>
              <a:defRPr sz="1600"/>
            </a:lvl3pPr>
            <a:lvl4pPr marL="1371174" indent="0">
              <a:buNone/>
              <a:defRPr sz="1400"/>
            </a:lvl4pPr>
            <a:lvl5pPr marL="1828231" indent="0">
              <a:buNone/>
              <a:defRPr sz="1400"/>
            </a:lvl5pPr>
            <a:lvl6pPr marL="2285289" indent="0">
              <a:buNone/>
              <a:defRPr sz="1400"/>
            </a:lvl6pPr>
            <a:lvl7pPr marL="2742346" indent="0">
              <a:buNone/>
              <a:defRPr sz="1400"/>
            </a:lvl7pPr>
            <a:lvl8pPr marL="3199404" indent="0">
              <a:buNone/>
              <a:defRPr sz="1400"/>
            </a:lvl8pPr>
            <a:lvl9pPr marL="365646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DD10A-F05C-46F0-B165-C2A098BECE1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58003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7225"/>
            <a:ext cx="4038600" cy="416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7225"/>
            <a:ext cx="4038600" cy="416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36A19-5EB2-404A-B959-34D2FBD2F43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48803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750E4-06C4-4EAC-984B-D467EBCF8E2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4499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3FC8A-7F34-4DFF-A264-60BAA066CD3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64835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DB9F1-B2AC-4FDD-BA18-22236CA29EC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37725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6EE3C-6407-4FD5-BF6C-DDAE5E86021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3989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16" indent="0">
              <a:buNone/>
              <a:defRPr sz="2400"/>
            </a:lvl3pPr>
            <a:lvl4pPr marL="1371174" indent="0">
              <a:buNone/>
              <a:defRPr sz="2000"/>
            </a:lvl4pPr>
            <a:lvl5pPr marL="1828231" indent="0">
              <a:buNone/>
              <a:defRPr sz="2000"/>
            </a:lvl5pPr>
            <a:lvl6pPr marL="2285289" indent="0">
              <a:buNone/>
              <a:defRPr sz="2000"/>
            </a:lvl6pPr>
            <a:lvl7pPr marL="2742346" indent="0">
              <a:buNone/>
              <a:defRPr sz="2000"/>
            </a:lvl7pPr>
            <a:lvl8pPr marL="3199404" indent="0">
              <a:buNone/>
              <a:defRPr sz="2000"/>
            </a:lvl8pPr>
            <a:lvl9pPr marL="3656462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D73AE-7478-4E61-B359-844ED930349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17742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FB788-F161-439F-9D05-54C28B2B339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24201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908053"/>
            <a:ext cx="2286000" cy="5184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908053"/>
            <a:ext cx="6705600" cy="5184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E7018-A531-4526-985B-3646C19CD0B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583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16" indent="0">
              <a:buNone/>
              <a:defRPr sz="2400"/>
            </a:lvl3pPr>
            <a:lvl4pPr marL="1371174" indent="0">
              <a:buNone/>
              <a:defRPr sz="2000"/>
            </a:lvl4pPr>
            <a:lvl5pPr marL="1828231" indent="0">
              <a:buNone/>
              <a:defRPr sz="2000"/>
            </a:lvl5pPr>
            <a:lvl6pPr marL="2285289" indent="0">
              <a:buNone/>
              <a:defRPr sz="2000"/>
            </a:lvl6pPr>
            <a:lvl7pPr marL="2742346" indent="0">
              <a:buNone/>
              <a:defRPr sz="2000"/>
            </a:lvl7pPr>
            <a:lvl8pPr marL="3199404" indent="0">
              <a:buNone/>
              <a:defRPr sz="2000"/>
            </a:lvl8pPr>
            <a:lvl9pPr marL="3656462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D73AE-7478-4E61-B359-844ED930349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75154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08053"/>
            <a:ext cx="9144000" cy="7921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27225"/>
            <a:ext cx="4038600" cy="4165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7225"/>
            <a:ext cx="4038600" cy="4165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7B639-C2AF-4319-B774-68B18C88FA5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17208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08053"/>
            <a:ext cx="9144000" cy="7921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927225"/>
            <a:ext cx="8229600" cy="41656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367C2-5728-4D07-B7A9-9080F07C7BB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30062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59" indent="0" algn="ctr">
              <a:buNone/>
              <a:defRPr/>
            </a:lvl2pPr>
            <a:lvl3pPr marL="914116" indent="0" algn="ctr">
              <a:buNone/>
              <a:defRPr/>
            </a:lvl3pPr>
            <a:lvl4pPr marL="1371174" indent="0" algn="ctr">
              <a:buNone/>
              <a:defRPr/>
            </a:lvl4pPr>
            <a:lvl5pPr marL="1828231" indent="0" algn="ctr">
              <a:buNone/>
              <a:defRPr/>
            </a:lvl5pPr>
            <a:lvl6pPr marL="2285289" indent="0" algn="ctr">
              <a:buNone/>
              <a:defRPr/>
            </a:lvl6pPr>
            <a:lvl7pPr marL="2742346" indent="0" algn="ctr">
              <a:buNone/>
              <a:defRPr/>
            </a:lvl7pPr>
            <a:lvl8pPr marL="3199404" indent="0" algn="ctr">
              <a:buNone/>
              <a:defRPr/>
            </a:lvl8pPr>
            <a:lvl9pPr marL="3656462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C799B-DF1E-475C-91A1-CBC94D9C9D0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09913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869B8-5DEA-48BE-A710-F8A9DE25907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09332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9" indent="0">
              <a:buNone/>
              <a:defRPr sz="1800"/>
            </a:lvl2pPr>
            <a:lvl3pPr marL="914116" indent="0">
              <a:buNone/>
              <a:defRPr sz="1600"/>
            </a:lvl3pPr>
            <a:lvl4pPr marL="1371174" indent="0">
              <a:buNone/>
              <a:defRPr sz="1400"/>
            </a:lvl4pPr>
            <a:lvl5pPr marL="1828231" indent="0">
              <a:buNone/>
              <a:defRPr sz="1400"/>
            </a:lvl5pPr>
            <a:lvl6pPr marL="2285289" indent="0">
              <a:buNone/>
              <a:defRPr sz="1400"/>
            </a:lvl6pPr>
            <a:lvl7pPr marL="2742346" indent="0">
              <a:buNone/>
              <a:defRPr sz="1400"/>
            </a:lvl7pPr>
            <a:lvl8pPr marL="3199404" indent="0">
              <a:buNone/>
              <a:defRPr sz="1400"/>
            </a:lvl8pPr>
            <a:lvl9pPr marL="365646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DD10A-F05C-46F0-B165-C2A098BECE1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73170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7225"/>
            <a:ext cx="4038600" cy="416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7225"/>
            <a:ext cx="4038600" cy="416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36A19-5EB2-404A-B959-34D2FBD2F43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8018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750E4-06C4-4EAC-984B-D467EBCF8E2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66076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3FC8A-7F34-4DFF-A264-60BAA066CD3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65840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DB9F1-B2AC-4FDD-BA18-22236CA29EC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72514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6EE3C-6407-4FD5-BF6C-DDAE5E86021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474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minedu.karelia.ru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30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19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5" Type="http://schemas.openxmlformats.org/officeDocument/2006/relationships/hyperlink" Target="http://minedu.karelia.ru/" TargetMode="Externa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slideLayout" Target="../slideLayouts/slideLayout14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3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5" Type="http://schemas.openxmlformats.org/officeDocument/2006/relationships/hyperlink" Target="http://minedu.karelia.ru/" TargetMode="Externa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slideLayout" Target="../slideLayouts/slideLayout156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4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hyperlink" Target="http://minedu.karelia.ru/" TargetMode="Externa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slideLayout" Target="../slideLayouts/slideLayout169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5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5" Type="http://schemas.openxmlformats.org/officeDocument/2006/relationships/hyperlink" Target="http://minedu.karelia.ru/" TargetMode="Externa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7.xml"/><Relationship Id="rId13" Type="http://schemas.openxmlformats.org/officeDocument/2006/relationships/slideLayout" Target="../slideLayouts/slideLayout182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6.xml"/><Relationship Id="rId12" Type="http://schemas.openxmlformats.org/officeDocument/2006/relationships/slideLayout" Target="../slideLayouts/slideLayout181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7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11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74.xml"/><Relationship Id="rId15" Type="http://schemas.openxmlformats.org/officeDocument/2006/relationships/hyperlink" Target="http://minedu.karelia.ru/" TargetMode="External"/><Relationship Id="rId10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8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0.xml"/><Relationship Id="rId13" Type="http://schemas.openxmlformats.org/officeDocument/2006/relationships/slideLayout" Target="../slideLayouts/slideLayout195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9.xml"/><Relationship Id="rId12" Type="http://schemas.openxmlformats.org/officeDocument/2006/relationships/slideLayout" Target="../slideLayouts/slideLayout194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8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5" Type="http://schemas.openxmlformats.org/officeDocument/2006/relationships/slideLayout" Target="../slideLayouts/slideLayout187.xml"/><Relationship Id="rId15" Type="http://schemas.openxmlformats.org/officeDocument/2006/relationships/hyperlink" Target="http://minedu.karelia.ru/" TargetMode="External"/><Relationship Id="rId10" Type="http://schemas.openxmlformats.org/officeDocument/2006/relationships/slideLayout" Target="../slideLayouts/slideLayout192.xm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3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98.xml"/><Relationship Id="rId7" Type="http://schemas.openxmlformats.org/officeDocument/2006/relationships/slideLayout" Target="../slideLayouts/slideLayout202.xml"/><Relationship Id="rId12" Type="http://schemas.openxmlformats.org/officeDocument/2006/relationships/slideLayout" Target="../slideLayouts/slideLayout207.xml"/><Relationship Id="rId2" Type="http://schemas.openxmlformats.org/officeDocument/2006/relationships/slideLayout" Target="../slideLayouts/slideLayout197.xml"/><Relationship Id="rId1" Type="http://schemas.openxmlformats.org/officeDocument/2006/relationships/slideLayout" Target="../slideLayouts/slideLayout196.xml"/><Relationship Id="rId6" Type="http://schemas.openxmlformats.org/officeDocument/2006/relationships/slideLayout" Target="../slideLayouts/slideLayout201.xml"/><Relationship Id="rId11" Type="http://schemas.openxmlformats.org/officeDocument/2006/relationships/slideLayout" Target="../slideLayouts/slideLayout206.xml"/><Relationship Id="rId5" Type="http://schemas.openxmlformats.org/officeDocument/2006/relationships/slideLayout" Target="../slideLayouts/slideLayout200.xml"/><Relationship Id="rId10" Type="http://schemas.openxmlformats.org/officeDocument/2006/relationships/slideLayout" Target="../slideLayouts/slideLayout205.xml"/><Relationship Id="rId4" Type="http://schemas.openxmlformats.org/officeDocument/2006/relationships/slideLayout" Target="../slideLayouts/slideLayout199.xml"/><Relationship Id="rId9" Type="http://schemas.openxmlformats.org/officeDocument/2006/relationships/slideLayout" Target="../slideLayouts/slideLayout20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5.xml"/><Relationship Id="rId3" Type="http://schemas.openxmlformats.org/officeDocument/2006/relationships/slideLayout" Target="../slideLayouts/slideLayout210.xml"/><Relationship Id="rId7" Type="http://schemas.openxmlformats.org/officeDocument/2006/relationships/slideLayout" Target="../slideLayouts/slideLayout214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209.xml"/><Relationship Id="rId1" Type="http://schemas.openxmlformats.org/officeDocument/2006/relationships/slideLayout" Target="../slideLayouts/slideLayout208.xml"/><Relationship Id="rId6" Type="http://schemas.openxmlformats.org/officeDocument/2006/relationships/slideLayout" Target="../slideLayouts/slideLayout213.xml"/><Relationship Id="rId11" Type="http://schemas.openxmlformats.org/officeDocument/2006/relationships/slideLayout" Target="../slideLayouts/slideLayout218.xml"/><Relationship Id="rId5" Type="http://schemas.openxmlformats.org/officeDocument/2006/relationships/slideLayout" Target="../slideLayouts/slideLayout212.xml"/><Relationship Id="rId10" Type="http://schemas.openxmlformats.org/officeDocument/2006/relationships/slideLayout" Target="../slideLayouts/slideLayout217.xml"/><Relationship Id="rId4" Type="http://schemas.openxmlformats.org/officeDocument/2006/relationships/slideLayout" Target="../slideLayouts/slideLayout211.xml"/><Relationship Id="rId9" Type="http://schemas.openxmlformats.org/officeDocument/2006/relationships/slideLayout" Target="../slideLayouts/slideLayout216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6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21.xml"/><Relationship Id="rId7" Type="http://schemas.openxmlformats.org/officeDocument/2006/relationships/slideLayout" Target="../slideLayouts/slideLayout225.xml"/><Relationship Id="rId12" Type="http://schemas.openxmlformats.org/officeDocument/2006/relationships/slideLayout" Target="../slideLayouts/slideLayout230.xml"/><Relationship Id="rId2" Type="http://schemas.openxmlformats.org/officeDocument/2006/relationships/slideLayout" Target="../slideLayouts/slideLayout220.xml"/><Relationship Id="rId1" Type="http://schemas.openxmlformats.org/officeDocument/2006/relationships/slideLayout" Target="../slideLayouts/slideLayout219.xml"/><Relationship Id="rId6" Type="http://schemas.openxmlformats.org/officeDocument/2006/relationships/slideLayout" Target="../slideLayouts/slideLayout224.xml"/><Relationship Id="rId11" Type="http://schemas.openxmlformats.org/officeDocument/2006/relationships/slideLayout" Target="../slideLayouts/slideLayout229.xml"/><Relationship Id="rId5" Type="http://schemas.openxmlformats.org/officeDocument/2006/relationships/slideLayout" Target="../slideLayouts/slideLayout223.xml"/><Relationship Id="rId10" Type="http://schemas.openxmlformats.org/officeDocument/2006/relationships/slideLayout" Target="../slideLayouts/slideLayout228.xml"/><Relationship Id="rId4" Type="http://schemas.openxmlformats.org/officeDocument/2006/relationships/slideLayout" Target="../slideLayouts/slideLayout222.xml"/><Relationship Id="rId9" Type="http://schemas.openxmlformats.org/officeDocument/2006/relationships/slideLayout" Target="../slideLayouts/slideLayout227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8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33.xml"/><Relationship Id="rId7" Type="http://schemas.openxmlformats.org/officeDocument/2006/relationships/slideLayout" Target="../slideLayouts/slideLayout237.xml"/><Relationship Id="rId12" Type="http://schemas.openxmlformats.org/officeDocument/2006/relationships/slideLayout" Target="../slideLayouts/slideLayout242.xml"/><Relationship Id="rId2" Type="http://schemas.openxmlformats.org/officeDocument/2006/relationships/slideLayout" Target="../slideLayouts/slideLayout232.xml"/><Relationship Id="rId1" Type="http://schemas.openxmlformats.org/officeDocument/2006/relationships/slideLayout" Target="../slideLayouts/slideLayout231.xml"/><Relationship Id="rId6" Type="http://schemas.openxmlformats.org/officeDocument/2006/relationships/slideLayout" Target="../slideLayouts/slideLayout236.xml"/><Relationship Id="rId11" Type="http://schemas.openxmlformats.org/officeDocument/2006/relationships/slideLayout" Target="../slideLayouts/slideLayout241.xml"/><Relationship Id="rId5" Type="http://schemas.openxmlformats.org/officeDocument/2006/relationships/slideLayout" Target="../slideLayouts/slideLayout235.xml"/><Relationship Id="rId10" Type="http://schemas.openxmlformats.org/officeDocument/2006/relationships/slideLayout" Target="../slideLayouts/slideLayout240.xml"/><Relationship Id="rId4" Type="http://schemas.openxmlformats.org/officeDocument/2006/relationships/slideLayout" Target="../slideLayouts/slideLayout234.xml"/><Relationship Id="rId9" Type="http://schemas.openxmlformats.org/officeDocument/2006/relationships/slideLayout" Target="../slideLayouts/slideLayout23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hyperlink" Target="http://minedu.karelia.ru/" TargetMode="Externa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hyperlink" Target="http://minedu.karelia.ru/" TargetMode="Externa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hyperlink" Target="http://minedu.karelia.ru/" TargetMode="Externa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5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hyperlink" Target="http://minedu.karelia.ru/" TargetMode="Externa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67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hyperlink" Target="http://minedu.karelia.ru/" TargetMode="Externa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8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hyperlink" Target="http://minedu.karelia.ru/" TargetMode="Externa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9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hyperlink" Target="http://minedu.karelia.ru/" TargetMode="Externa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0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hyperlink" Target="http://minedu.karelia.ru/" TargetMode="Externa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minedu">
            <a:hlinkClick r:id="rId15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3" t="-8865"/>
          <a:stretch>
            <a:fillRect/>
          </a:stretch>
        </p:blipFill>
        <p:spPr bwMode="auto">
          <a:xfrm>
            <a:off x="2301875" y="476253"/>
            <a:ext cx="5405438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9" descr="ugerb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63" y="71438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0" descr="dgerb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50" y="522291"/>
            <a:ext cx="6477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9" name="Group 12"/>
          <p:cNvGrpSpPr>
            <a:grpSpLocks/>
          </p:cNvGrpSpPr>
          <p:nvPr userDrawn="1"/>
        </p:nvGrpSpPr>
        <p:grpSpPr bwMode="auto">
          <a:xfrm>
            <a:off x="1574800" y="522291"/>
            <a:ext cx="736600" cy="530225"/>
            <a:chOff x="1469" y="284"/>
            <a:chExt cx="464" cy="334"/>
          </a:xfrm>
        </p:grpSpPr>
        <p:pic>
          <p:nvPicPr>
            <p:cNvPr id="1053" name="Picture 13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837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4" name="Picture 14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46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" name="Picture 15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55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6" name="Picture 16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650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7" name="Picture 17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741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30" name="Group 18"/>
          <p:cNvGrpSpPr>
            <a:grpSpLocks/>
          </p:cNvGrpSpPr>
          <p:nvPr userDrawn="1"/>
        </p:nvGrpSpPr>
        <p:grpSpPr bwMode="auto">
          <a:xfrm>
            <a:off x="841375" y="522291"/>
            <a:ext cx="736600" cy="530225"/>
            <a:chOff x="1469" y="284"/>
            <a:chExt cx="464" cy="334"/>
          </a:xfrm>
        </p:grpSpPr>
        <p:pic>
          <p:nvPicPr>
            <p:cNvPr id="1048" name="Picture 19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837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9" name="Picture 20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46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0" name="Picture 21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55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1" name="Picture 22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650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2" name="Picture 23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741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31" name="Group 24"/>
          <p:cNvGrpSpPr>
            <a:grpSpLocks/>
          </p:cNvGrpSpPr>
          <p:nvPr userDrawn="1"/>
        </p:nvGrpSpPr>
        <p:grpSpPr bwMode="auto">
          <a:xfrm>
            <a:off x="119063" y="522291"/>
            <a:ext cx="736600" cy="530225"/>
            <a:chOff x="1469" y="284"/>
            <a:chExt cx="464" cy="334"/>
          </a:xfrm>
        </p:grpSpPr>
        <p:pic>
          <p:nvPicPr>
            <p:cNvPr id="1043" name="Picture 25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837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4" name="Picture 26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46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5" name="Picture 27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55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6" name="Picture 28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650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7" name="Picture 29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741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908053"/>
            <a:ext cx="9144000" cy="792163"/>
          </a:xfrm>
          <a:prstGeom prst="rect">
            <a:avLst/>
          </a:prstGeom>
          <a:solidFill>
            <a:srgbClr val="FFFFCC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27225"/>
            <a:ext cx="822960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30ADD9-4618-48C3-AF08-3E6E094F9DCA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grpSp>
        <p:nvGrpSpPr>
          <p:cNvPr id="1037" name="Group 36"/>
          <p:cNvGrpSpPr>
            <a:grpSpLocks/>
          </p:cNvGrpSpPr>
          <p:nvPr userDrawn="1"/>
        </p:nvGrpSpPr>
        <p:grpSpPr bwMode="auto">
          <a:xfrm>
            <a:off x="8339138" y="525466"/>
            <a:ext cx="736600" cy="530225"/>
            <a:chOff x="1469" y="284"/>
            <a:chExt cx="464" cy="334"/>
          </a:xfrm>
        </p:grpSpPr>
        <p:pic>
          <p:nvPicPr>
            <p:cNvPr id="1038" name="Picture 37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837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9" name="Picture 38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46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0" name="Picture 39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55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1" name="Picture 40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650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2" name="Picture 41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741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07063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059" algn="ctr" rtl="0" fontAlgn="base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116" algn="ctr" rtl="0" fontAlgn="base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174" algn="ctr" rtl="0" fontAlgn="base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231" algn="ctr" rtl="0" fontAlgn="base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793" indent="-34279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19" indent="-28566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646" indent="-228529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702" indent="-22852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760" indent="-22852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818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876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934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991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minedu">
            <a:hlinkClick r:id="rId15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3" t="-8865"/>
          <a:stretch>
            <a:fillRect/>
          </a:stretch>
        </p:blipFill>
        <p:spPr bwMode="auto">
          <a:xfrm>
            <a:off x="2301875" y="476253"/>
            <a:ext cx="5405438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9" descr="ugerb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63" y="71438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0" descr="dgerb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50" y="522291"/>
            <a:ext cx="6477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9" name="Group 12"/>
          <p:cNvGrpSpPr>
            <a:grpSpLocks/>
          </p:cNvGrpSpPr>
          <p:nvPr userDrawn="1"/>
        </p:nvGrpSpPr>
        <p:grpSpPr bwMode="auto">
          <a:xfrm>
            <a:off x="1574800" y="522291"/>
            <a:ext cx="736600" cy="530225"/>
            <a:chOff x="1469" y="284"/>
            <a:chExt cx="464" cy="334"/>
          </a:xfrm>
        </p:grpSpPr>
        <p:pic>
          <p:nvPicPr>
            <p:cNvPr id="1053" name="Picture 13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837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4" name="Picture 14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46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" name="Picture 15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55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6" name="Picture 16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650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7" name="Picture 17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741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30" name="Group 18"/>
          <p:cNvGrpSpPr>
            <a:grpSpLocks/>
          </p:cNvGrpSpPr>
          <p:nvPr userDrawn="1"/>
        </p:nvGrpSpPr>
        <p:grpSpPr bwMode="auto">
          <a:xfrm>
            <a:off x="841375" y="522291"/>
            <a:ext cx="736600" cy="530225"/>
            <a:chOff x="1469" y="284"/>
            <a:chExt cx="464" cy="334"/>
          </a:xfrm>
        </p:grpSpPr>
        <p:pic>
          <p:nvPicPr>
            <p:cNvPr id="1048" name="Picture 19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837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9" name="Picture 20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46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0" name="Picture 21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55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1" name="Picture 22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650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2" name="Picture 23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741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31" name="Group 24"/>
          <p:cNvGrpSpPr>
            <a:grpSpLocks/>
          </p:cNvGrpSpPr>
          <p:nvPr userDrawn="1"/>
        </p:nvGrpSpPr>
        <p:grpSpPr bwMode="auto">
          <a:xfrm>
            <a:off x="119063" y="522291"/>
            <a:ext cx="736600" cy="530225"/>
            <a:chOff x="1469" y="284"/>
            <a:chExt cx="464" cy="334"/>
          </a:xfrm>
        </p:grpSpPr>
        <p:pic>
          <p:nvPicPr>
            <p:cNvPr id="1043" name="Picture 25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837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4" name="Picture 26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46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5" name="Picture 27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55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6" name="Picture 28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650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7" name="Picture 29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741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908053"/>
            <a:ext cx="9144000" cy="792163"/>
          </a:xfrm>
          <a:prstGeom prst="rect">
            <a:avLst/>
          </a:prstGeom>
          <a:solidFill>
            <a:srgbClr val="FFFFCC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27225"/>
            <a:ext cx="822960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30ADD9-4618-48C3-AF08-3E6E094F9DCA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grpSp>
        <p:nvGrpSpPr>
          <p:cNvPr id="1037" name="Group 36"/>
          <p:cNvGrpSpPr>
            <a:grpSpLocks/>
          </p:cNvGrpSpPr>
          <p:nvPr userDrawn="1"/>
        </p:nvGrpSpPr>
        <p:grpSpPr bwMode="auto">
          <a:xfrm>
            <a:off x="8339138" y="525466"/>
            <a:ext cx="736600" cy="530225"/>
            <a:chOff x="1469" y="284"/>
            <a:chExt cx="464" cy="334"/>
          </a:xfrm>
        </p:grpSpPr>
        <p:pic>
          <p:nvPicPr>
            <p:cNvPr id="1038" name="Picture 37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837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9" name="Picture 38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46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0" name="Picture 39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55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1" name="Picture 40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650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2" name="Picture 41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741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10940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059" algn="ctr" rtl="0" fontAlgn="base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116" algn="ctr" rtl="0" fontAlgn="base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174" algn="ctr" rtl="0" fontAlgn="base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231" algn="ctr" rtl="0" fontAlgn="base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793" indent="-34279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19" indent="-28566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646" indent="-228529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702" indent="-22852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760" indent="-22852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818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876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934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991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minedu">
            <a:hlinkClick r:id="rId15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3" t="-8865"/>
          <a:stretch>
            <a:fillRect/>
          </a:stretch>
        </p:blipFill>
        <p:spPr bwMode="auto">
          <a:xfrm>
            <a:off x="2301875" y="476253"/>
            <a:ext cx="5405438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9" descr="ugerb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63" y="71438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0" descr="dgerb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50" y="522291"/>
            <a:ext cx="6477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9" name="Group 12"/>
          <p:cNvGrpSpPr>
            <a:grpSpLocks/>
          </p:cNvGrpSpPr>
          <p:nvPr userDrawn="1"/>
        </p:nvGrpSpPr>
        <p:grpSpPr bwMode="auto">
          <a:xfrm>
            <a:off x="1574800" y="522291"/>
            <a:ext cx="736600" cy="530225"/>
            <a:chOff x="1469" y="284"/>
            <a:chExt cx="464" cy="334"/>
          </a:xfrm>
        </p:grpSpPr>
        <p:pic>
          <p:nvPicPr>
            <p:cNvPr id="1053" name="Picture 13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837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4" name="Picture 14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46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" name="Picture 15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55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6" name="Picture 16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650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7" name="Picture 17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741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30" name="Group 18"/>
          <p:cNvGrpSpPr>
            <a:grpSpLocks/>
          </p:cNvGrpSpPr>
          <p:nvPr userDrawn="1"/>
        </p:nvGrpSpPr>
        <p:grpSpPr bwMode="auto">
          <a:xfrm>
            <a:off x="841375" y="522291"/>
            <a:ext cx="736600" cy="530225"/>
            <a:chOff x="1469" y="284"/>
            <a:chExt cx="464" cy="334"/>
          </a:xfrm>
        </p:grpSpPr>
        <p:pic>
          <p:nvPicPr>
            <p:cNvPr id="1048" name="Picture 19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837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9" name="Picture 20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46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0" name="Picture 21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55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1" name="Picture 22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650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2" name="Picture 23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741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31" name="Group 24"/>
          <p:cNvGrpSpPr>
            <a:grpSpLocks/>
          </p:cNvGrpSpPr>
          <p:nvPr userDrawn="1"/>
        </p:nvGrpSpPr>
        <p:grpSpPr bwMode="auto">
          <a:xfrm>
            <a:off x="119063" y="522291"/>
            <a:ext cx="736600" cy="530225"/>
            <a:chOff x="1469" y="284"/>
            <a:chExt cx="464" cy="334"/>
          </a:xfrm>
        </p:grpSpPr>
        <p:pic>
          <p:nvPicPr>
            <p:cNvPr id="1043" name="Picture 25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837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4" name="Picture 26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46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5" name="Picture 27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55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6" name="Picture 28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650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7" name="Picture 29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741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908053"/>
            <a:ext cx="9144000" cy="792163"/>
          </a:xfrm>
          <a:prstGeom prst="rect">
            <a:avLst/>
          </a:prstGeom>
          <a:solidFill>
            <a:srgbClr val="FFFFCC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27225"/>
            <a:ext cx="822960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30ADD9-4618-48C3-AF08-3E6E094F9DCA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grpSp>
        <p:nvGrpSpPr>
          <p:cNvPr id="1037" name="Group 36"/>
          <p:cNvGrpSpPr>
            <a:grpSpLocks/>
          </p:cNvGrpSpPr>
          <p:nvPr userDrawn="1"/>
        </p:nvGrpSpPr>
        <p:grpSpPr bwMode="auto">
          <a:xfrm>
            <a:off x="8339138" y="525466"/>
            <a:ext cx="736600" cy="530225"/>
            <a:chOff x="1469" y="284"/>
            <a:chExt cx="464" cy="334"/>
          </a:xfrm>
        </p:grpSpPr>
        <p:pic>
          <p:nvPicPr>
            <p:cNvPr id="1038" name="Picture 37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837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9" name="Picture 38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46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0" name="Picture 39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55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1" name="Picture 40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650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2" name="Picture 41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741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67091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059" algn="ctr" rtl="0" fontAlgn="base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116" algn="ctr" rtl="0" fontAlgn="base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174" algn="ctr" rtl="0" fontAlgn="base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231" algn="ctr" rtl="0" fontAlgn="base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793" indent="-34279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19" indent="-28566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646" indent="-228529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702" indent="-22852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760" indent="-22852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818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876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934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991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minedu">
            <a:hlinkClick r:id="rId15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3" t="-8865"/>
          <a:stretch>
            <a:fillRect/>
          </a:stretch>
        </p:blipFill>
        <p:spPr bwMode="auto">
          <a:xfrm>
            <a:off x="2301875" y="476253"/>
            <a:ext cx="5405438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9" descr="ugerb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63" y="71438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0" descr="dgerb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50" y="522291"/>
            <a:ext cx="6477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9" name="Group 12"/>
          <p:cNvGrpSpPr>
            <a:grpSpLocks/>
          </p:cNvGrpSpPr>
          <p:nvPr userDrawn="1"/>
        </p:nvGrpSpPr>
        <p:grpSpPr bwMode="auto">
          <a:xfrm>
            <a:off x="1574800" y="522291"/>
            <a:ext cx="736600" cy="530225"/>
            <a:chOff x="1469" y="284"/>
            <a:chExt cx="464" cy="334"/>
          </a:xfrm>
        </p:grpSpPr>
        <p:pic>
          <p:nvPicPr>
            <p:cNvPr id="1053" name="Picture 13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837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4" name="Picture 14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46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" name="Picture 15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55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6" name="Picture 16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650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7" name="Picture 17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741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30" name="Group 18"/>
          <p:cNvGrpSpPr>
            <a:grpSpLocks/>
          </p:cNvGrpSpPr>
          <p:nvPr userDrawn="1"/>
        </p:nvGrpSpPr>
        <p:grpSpPr bwMode="auto">
          <a:xfrm>
            <a:off x="841375" y="522291"/>
            <a:ext cx="736600" cy="530225"/>
            <a:chOff x="1469" y="284"/>
            <a:chExt cx="464" cy="334"/>
          </a:xfrm>
        </p:grpSpPr>
        <p:pic>
          <p:nvPicPr>
            <p:cNvPr id="1048" name="Picture 19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837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9" name="Picture 20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46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0" name="Picture 21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55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1" name="Picture 22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650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2" name="Picture 23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741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31" name="Group 24"/>
          <p:cNvGrpSpPr>
            <a:grpSpLocks/>
          </p:cNvGrpSpPr>
          <p:nvPr userDrawn="1"/>
        </p:nvGrpSpPr>
        <p:grpSpPr bwMode="auto">
          <a:xfrm>
            <a:off x="119063" y="522291"/>
            <a:ext cx="736600" cy="530225"/>
            <a:chOff x="1469" y="284"/>
            <a:chExt cx="464" cy="334"/>
          </a:xfrm>
        </p:grpSpPr>
        <p:pic>
          <p:nvPicPr>
            <p:cNvPr id="1043" name="Picture 25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837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4" name="Picture 26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46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5" name="Picture 27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55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6" name="Picture 28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650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7" name="Picture 29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741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908053"/>
            <a:ext cx="9144000" cy="792163"/>
          </a:xfrm>
          <a:prstGeom prst="rect">
            <a:avLst/>
          </a:prstGeom>
          <a:solidFill>
            <a:srgbClr val="FFFFCC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27225"/>
            <a:ext cx="822960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30ADD9-4618-48C3-AF08-3E6E094F9DCA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grpSp>
        <p:nvGrpSpPr>
          <p:cNvPr id="1037" name="Group 36"/>
          <p:cNvGrpSpPr>
            <a:grpSpLocks/>
          </p:cNvGrpSpPr>
          <p:nvPr userDrawn="1"/>
        </p:nvGrpSpPr>
        <p:grpSpPr bwMode="auto">
          <a:xfrm>
            <a:off x="8339138" y="525466"/>
            <a:ext cx="736600" cy="530225"/>
            <a:chOff x="1469" y="284"/>
            <a:chExt cx="464" cy="334"/>
          </a:xfrm>
        </p:grpSpPr>
        <p:pic>
          <p:nvPicPr>
            <p:cNvPr id="1038" name="Picture 37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837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9" name="Picture 38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46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0" name="Picture 39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55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1" name="Picture 40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650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2" name="Picture 41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741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33088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059" algn="ctr" rtl="0" fontAlgn="base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116" algn="ctr" rtl="0" fontAlgn="base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174" algn="ctr" rtl="0" fontAlgn="base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231" algn="ctr" rtl="0" fontAlgn="base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793" indent="-34279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19" indent="-28566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646" indent="-228529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702" indent="-22852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760" indent="-22852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818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876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934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991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minedu">
            <a:hlinkClick r:id="rId15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3" t="-8865"/>
          <a:stretch>
            <a:fillRect/>
          </a:stretch>
        </p:blipFill>
        <p:spPr bwMode="auto">
          <a:xfrm>
            <a:off x="2301875" y="476253"/>
            <a:ext cx="5405438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9" descr="ugerb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63" y="71438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0" descr="dgerb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50" y="522291"/>
            <a:ext cx="6477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9" name="Group 12"/>
          <p:cNvGrpSpPr>
            <a:grpSpLocks/>
          </p:cNvGrpSpPr>
          <p:nvPr userDrawn="1"/>
        </p:nvGrpSpPr>
        <p:grpSpPr bwMode="auto">
          <a:xfrm>
            <a:off x="1574800" y="522291"/>
            <a:ext cx="736600" cy="530225"/>
            <a:chOff x="1469" y="284"/>
            <a:chExt cx="464" cy="334"/>
          </a:xfrm>
        </p:grpSpPr>
        <p:pic>
          <p:nvPicPr>
            <p:cNvPr id="1053" name="Picture 13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837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4" name="Picture 14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46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" name="Picture 15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55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6" name="Picture 16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650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7" name="Picture 17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741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30" name="Group 18"/>
          <p:cNvGrpSpPr>
            <a:grpSpLocks/>
          </p:cNvGrpSpPr>
          <p:nvPr userDrawn="1"/>
        </p:nvGrpSpPr>
        <p:grpSpPr bwMode="auto">
          <a:xfrm>
            <a:off x="841375" y="522291"/>
            <a:ext cx="736600" cy="530225"/>
            <a:chOff x="1469" y="284"/>
            <a:chExt cx="464" cy="334"/>
          </a:xfrm>
        </p:grpSpPr>
        <p:pic>
          <p:nvPicPr>
            <p:cNvPr id="1048" name="Picture 19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837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9" name="Picture 20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46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0" name="Picture 21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55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1" name="Picture 22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650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2" name="Picture 23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741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31" name="Group 24"/>
          <p:cNvGrpSpPr>
            <a:grpSpLocks/>
          </p:cNvGrpSpPr>
          <p:nvPr userDrawn="1"/>
        </p:nvGrpSpPr>
        <p:grpSpPr bwMode="auto">
          <a:xfrm>
            <a:off x="119063" y="522291"/>
            <a:ext cx="736600" cy="530225"/>
            <a:chOff x="1469" y="284"/>
            <a:chExt cx="464" cy="334"/>
          </a:xfrm>
        </p:grpSpPr>
        <p:pic>
          <p:nvPicPr>
            <p:cNvPr id="1043" name="Picture 25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837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4" name="Picture 26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46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5" name="Picture 27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55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6" name="Picture 28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650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7" name="Picture 29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741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908053"/>
            <a:ext cx="9144000" cy="792163"/>
          </a:xfrm>
          <a:prstGeom prst="rect">
            <a:avLst/>
          </a:prstGeom>
          <a:solidFill>
            <a:srgbClr val="FFFFCC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27225"/>
            <a:ext cx="822960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30ADD9-4618-48C3-AF08-3E6E094F9DCA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grpSp>
        <p:nvGrpSpPr>
          <p:cNvPr id="1037" name="Group 36"/>
          <p:cNvGrpSpPr>
            <a:grpSpLocks/>
          </p:cNvGrpSpPr>
          <p:nvPr userDrawn="1"/>
        </p:nvGrpSpPr>
        <p:grpSpPr bwMode="auto">
          <a:xfrm>
            <a:off x="8339138" y="525466"/>
            <a:ext cx="736600" cy="530225"/>
            <a:chOff x="1469" y="284"/>
            <a:chExt cx="464" cy="334"/>
          </a:xfrm>
        </p:grpSpPr>
        <p:pic>
          <p:nvPicPr>
            <p:cNvPr id="1038" name="Picture 37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837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9" name="Picture 38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46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0" name="Picture 39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55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1" name="Picture 40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650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2" name="Picture 41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741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00233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059" algn="ctr" rtl="0" fontAlgn="base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116" algn="ctr" rtl="0" fontAlgn="base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174" algn="ctr" rtl="0" fontAlgn="base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231" algn="ctr" rtl="0" fontAlgn="base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793" indent="-34279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19" indent="-28566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646" indent="-228529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702" indent="-22852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760" indent="-22852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818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876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934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991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minedu">
            <a:hlinkClick r:id="rId15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3" t="-8865"/>
          <a:stretch>
            <a:fillRect/>
          </a:stretch>
        </p:blipFill>
        <p:spPr bwMode="auto">
          <a:xfrm>
            <a:off x="2301875" y="476253"/>
            <a:ext cx="5405438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9" descr="ugerb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63" y="71438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0" descr="dgerb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50" y="522291"/>
            <a:ext cx="6477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9" name="Group 12"/>
          <p:cNvGrpSpPr>
            <a:grpSpLocks/>
          </p:cNvGrpSpPr>
          <p:nvPr userDrawn="1"/>
        </p:nvGrpSpPr>
        <p:grpSpPr bwMode="auto">
          <a:xfrm>
            <a:off x="1574800" y="522291"/>
            <a:ext cx="736600" cy="530225"/>
            <a:chOff x="1469" y="284"/>
            <a:chExt cx="464" cy="334"/>
          </a:xfrm>
        </p:grpSpPr>
        <p:pic>
          <p:nvPicPr>
            <p:cNvPr id="1053" name="Picture 13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837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4" name="Picture 14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46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" name="Picture 15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55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6" name="Picture 16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650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7" name="Picture 17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741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30" name="Group 18"/>
          <p:cNvGrpSpPr>
            <a:grpSpLocks/>
          </p:cNvGrpSpPr>
          <p:nvPr userDrawn="1"/>
        </p:nvGrpSpPr>
        <p:grpSpPr bwMode="auto">
          <a:xfrm>
            <a:off x="841375" y="522291"/>
            <a:ext cx="736600" cy="530225"/>
            <a:chOff x="1469" y="284"/>
            <a:chExt cx="464" cy="334"/>
          </a:xfrm>
        </p:grpSpPr>
        <p:pic>
          <p:nvPicPr>
            <p:cNvPr id="1048" name="Picture 19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837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9" name="Picture 20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46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0" name="Picture 21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55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1" name="Picture 22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650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2" name="Picture 23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741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31" name="Group 24"/>
          <p:cNvGrpSpPr>
            <a:grpSpLocks/>
          </p:cNvGrpSpPr>
          <p:nvPr userDrawn="1"/>
        </p:nvGrpSpPr>
        <p:grpSpPr bwMode="auto">
          <a:xfrm>
            <a:off x="119063" y="522291"/>
            <a:ext cx="736600" cy="530225"/>
            <a:chOff x="1469" y="284"/>
            <a:chExt cx="464" cy="334"/>
          </a:xfrm>
        </p:grpSpPr>
        <p:pic>
          <p:nvPicPr>
            <p:cNvPr id="1043" name="Picture 25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837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4" name="Picture 26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46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5" name="Picture 27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55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6" name="Picture 28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650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7" name="Picture 29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741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908053"/>
            <a:ext cx="9144000" cy="792163"/>
          </a:xfrm>
          <a:prstGeom prst="rect">
            <a:avLst/>
          </a:prstGeom>
          <a:solidFill>
            <a:srgbClr val="FFFFCC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27225"/>
            <a:ext cx="822960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30ADD9-4618-48C3-AF08-3E6E094F9DCA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grpSp>
        <p:nvGrpSpPr>
          <p:cNvPr id="1037" name="Group 36"/>
          <p:cNvGrpSpPr>
            <a:grpSpLocks/>
          </p:cNvGrpSpPr>
          <p:nvPr userDrawn="1"/>
        </p:nvGrpSpPr>
        <p:grpSpPr bwMode="auto">
          <a:xfrm>
            <a:off x="8339138" y="525466"/>
            <a:ext cx="736600" cy="530225"/>
            <a:chOff x="1469" y="284"/>
            <a:chExt cx="464" cy="334"/>
          </a:xfrm>
        </p:grpSpPr>
        <p:pic>
          <p:nvPicPr>
            <p:cNvPr id="1038" name="Picture 37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837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9" name="Picture 38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46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0" name="Picture 39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55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1" name="Picture 40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650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2" name="Picture 41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741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55593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059" algn="ctr" rtl="0" fontAlgn="base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116" algn="ctr" rtl="0" fontAlgn="base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174" algn="ctr" rtl="0" fontAlgn="base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231" algn="ctr" rtl="0" fontAlgn="base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793" indent="-34279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19" indent="-28566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646" indent="-228529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702" indent="-22852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760" indent="-22852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818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876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934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991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minedu">
            <a:hlinkClick r:id="rId15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3" t="-8865"/>
          <a:stretch>
            <a:fillRect/>
          </a:stretch>
        </p:blipFill>
        <p:spPr bwMode="auto">
          <a:xfrm>
            <a:off x="2301875" y="476253"/>
            <a:ext cx="5405438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9" descr="ugerb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63" y="71438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0" descr="dgerb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50" y="522291"/>
            <a:ext cx="6477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9" name="Group 12"/>
          <p:cNvGrpSpPr>
            <a:grpSpLocks/>
          </p:cNvGrpSpPr>
          <p:nvPr userDrawn="1"/>
        </p:nvGrpSpPr>
        <p:grpSpPr bwMode="auto">
          <a:xfrm>
            <a:off x="1574800" y="522291"/>
            <a:ext cx="736600" cy="530225"/>
            <a:chOff x="1469" y="284"/>
            <a:chExt cx="464" cy="334"/>
          </a:xfrm>
        </p:grpSpPr>
        <p:pic>
          <p:nvPicPr>
            <p:cNvPr id="1053" name="Picture 13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837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4" name="Picture 14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46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" name="Picture 15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55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6" name="Picture 16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650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7" name="Picture 17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741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30" name="Group 18"/>
          <p:cNvGrpSpPr>
            <a:grpSpLocks/>
          </p:cNvGrpSpPr>
          <p:nvPr userDrawn="1"/>
        </p:nvGrpSpPr>
        <p:grpSpPr bwMode="auto">
          <a:xfrm>
            <a:off x="841375" y="522291"/>
            <a:ext cx="736600" cy="530225"/>
            <a:chOff x="1469" y="284"/>
            <a:chExt cx="464" cy="334"/>
          </a:xfrm>
        </p:grpSpPr>
        <p:pic>
          <p:nvPicPr>
            <p:cNvPr id="1048" name="Picture 19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837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9" name="Picture 20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46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0" name="Picture 21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55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1" name="Picture 22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650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2" name="Picture 23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741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31" name="Group 24"/>
          <p:cNvGrpSpPr>
            <a:grpSpLocks/>
          </p:cNvGrpSpPr>
          <p:nvPr userDrawn="1"/>
        </p:nvGrpSpPr>
        <p:grpSpPr bwMode="auto">
          <a:xfrm>
            <a:off x="119063" y="522291"/>
            <a:ext cx="736600" cy="530225"/>
            <a:chOff x="1469" y="284"/>
            <a:chExt cx="464" cy="334"/>
          </a:xfrm>
        </p:grpSpPr>
        <p:pic>
          <p:nvPicPr>
            <p:cNvPr id="1043" name="Picture 25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837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4" name="Picture 26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46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5" name="Picture 27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55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6" name="Picture 28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650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7" name="Picture 29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741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908053"/>
            <a:ext cx="9144000" cy="792163"/>
          </a:xfrm>
          <a:prstGeom prst="rect">
            <a:avLst/>
          </a:prstGeom>
          <a:solidFill>
            <a:srgbClr val="FFFFCC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27225"/>
            <a:ext cx="822960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30ADD9-4618-48C3-AF08-3E6E094F9DCA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grpSp>
        <p:nvGrpSpPr>
          <p:cNvPr id="1037" name="Group 36"/>
          <p:cNvGrpSpPr>
            <a:grpSpLocks/>
          </p:cNvGrpSpPr>
          <p:nvPr userDrawn="1"/>
        </p:nvGrpSpPr>
        <p:grpSpPr bwMode="auto">
          <a:xfrm>
            <a:off x="8339138" y="525466"/>
            <a:ext cx="736600" cy="530225"/>
            <a:chOff x="1469" y="284"/>
            <a:chExt cx="464" cy="334"/>
          </a:xfrm>
        </p:grpSpPr>
        <p:pic>
          <p:nvPicPr>
            <p:cNvPr id="1038" name="Picture 37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837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9" name="Picture 38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46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0" name="Picture 39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55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1" name="Picture 40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650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2" name="Picture 41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741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6281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059" algn="ctr" rtl="0" fontAlgn="base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116" algn="ctr" rtl="0" fontAlgn="base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174" algn="ctr" rtl="0" fontAlgn="base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231" algn="ctr" rtl="0" fontAlgn="base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793" indent="-34279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19" indent="-28566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646" indent="-228529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702" indent="-22852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760" indent="-22852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818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876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934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991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273629"/>
            <a:ext cx="8226720" cy="114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4332"/>
            <a:ext cx="8226720" cy="4524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5595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4" y="6247376"/>
            <a:ext cx="2128320" cy="47093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656446" algn="l"/>
                <a:tab pos="1312888" algn="l"/>
                <a:tab pos="1969337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</a:lstStyle>
          <a:p>
            <a:pPr defTabSz="407399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97280" cy="47093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Font typeface="Times New Roman" pitchFamily="16" charset="0"/>
              <a:buNone/>
              <a:tabLst>
                <a:tab pos="656446" algn="l"/>
                <a:tab pos="1312888" algn="l"/>
                <a:tab pos="1969337" algn="l"/>
                <a:tab pos="2625782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</a:lstStyle>
          <a:p>
            <a:pPr defTabSz="407399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4" y="6247376"/>
            <a:ext cx="2128320" cy="47093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656446" algn="l"/>
                <a:tab pos="1312888" algn="l"/>
                <a:tab pos="1969337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</a:lstStyle>
          <a:p>
            <a:pPr defTabSz="407399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fld id="{8511A397-A1F9-4084-AEB8-C63C49E6E720}" type="slidenum">
              <a:rPr lang="ru-RU" smtClean="0"/>
              <a:pPr defTabSz="407399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38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</p:sldLayoutIdLst>
  <p:txStyles>
    <p:titleStyle>
      <a:lvl1pPr algn="ctr" defTabSz="407399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399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07399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07399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07399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Microsoft YaHei" charset="-122"/>
        </a:defRPr>
      </a:lvl5pPr>
      <a:lvl6pPr marL="2280285" indent="-207299" algn="ctr" defTabSz="407399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icrosoft YaHei" charset="-122"/>
        </a:defRPr>
      </a:lvl6pPr>
      <a:lvl7pPr marL="2694882" indent="-207299" algn="ctr" defTabSz="407399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icrosoft YaHei" charset="-122"/>
        </a:defRPr>
      </a:lvl7pPr>
      <a:lvl8pPr marL="3109480" indent="-207299" algn="ctr" defTabSz="407399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icrosoft YaHei" charset="-122"/>
        </a:defRPr>
      </a:lvl8pPr>
      <a:lvl9pPr marL="3524075" indent="-207299" algn="ctr" defTabSz="407399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10948" indent="-310948" algn="l" defTabSz="407399" rtl="0" eaLnBrk="0" fontAlgn="base" hangingPunct="0">
        <a:lnSpc>
          <a:spcPct val="93000"/>
        </a:lnSpc>
        <a:spcBef>
          <a:spcPct val="0"/>
        </a:spcBef>
        <a:spcAft>
          <a:spcPts val="1282"/>
        </a:spcAft>
        <a:buClr>
          <a:srgbClr val="000000"/>
        </a:buClr>
        <a:buSzPct val="100000"/>
        <a:buFont typeface="Times New Roman" pitchFamily="18" charset="0"/>
        <a:buChar char="•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720" indent="-259124" algn="l" defTabSz="407399" rtl="0" eaLnBrk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8" charset="0"/>
        <a:buChar char="–"/>
        <a:defRPr sz="2500">
          <a:solidFill>
            <a:srgbClr val="000000"/>
          </a:solidFill>
          <a:latin typeface="+mn-lt"/>
          <a:ea typeface="+mn-ea"/>
        </a:defRPr>
      </a:lvl2pPr>
      <a:lvl3pPr marL="1036491" indent="-207299" algn="l" defTabSz="407399" rtl="0" eaLnBrk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8" charset="0"/>
        <a:buChar char="•"/>
        <a:defRPr sz="2200">
          <a:solidFill>
            <a:srgbClr val="000000"/>
          </a:solidFill>
          <a:latin typeface="+mn-lt"/>
          <a:ea typeface="+mn-ea"/>
        </a:defRPr>
      </a:lvl3pPr>
      <a:lvl4pPr marL="1451090" indent="-207299" algn="l" defTabSz="407399" rtl="0" eaLnBrk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8" charset="0"/>
        <a:buChar char="–"/>
        <a:defRPr sz="1800">
          <a:solidFill>
            <a:srgbClr val="000000"/>
          </a:solidFill>
          <a:latin typeface="+mn-lt"/>
          <a:ea typeface="+mn-ea"/>
        </a:defRPr>
      </a:lvl4pPr>
      <a:lvl5pPr marL="1865687" indent="-207299" algn="l" defTabSz="407399" rtl="0" eaLnBrk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buChar char="»"/>
        <a:defRPr sz="1800">
          <a:solidFill>
            <a:srgbClr val="000000"/>
          </a:solidFill>
          <a:latin typeface="+mn-lt"/>
          <a:ea typeface="+mn-ea"/>
        </a:defRPr>
      </a:lvl5pPr>
      <a:lvl6pPr marL="2280285" indent="-207299" algn="l" defTabSz="407399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6pPr>
      <a:lvl7pPr marL="2694882" indent="-207299" algn="l" defTabSz="407399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7pPr>
      <a:lvl8pPr marL="3109480" indent="-207299" algn="l" defTabSz="407399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8pPr>
      <a:lvl9pPr marL="3524075" indent="-207299" algn="l" defTabSz="407399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9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94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91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388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986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583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18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77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4" y="-815919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0" tIns="45706" rIns="91410" bIns="45706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9" y="21105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0" tIns="45706" rIns="91410" bIns="45706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4" y="1055078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0" tIns="45706" rIns="91410" bIns="45706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6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0" tIns="45706" rIns="91410" bIns="45706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9" y="274638"/>
            <a:ext cx="7498080" cy="1143000"/>
          </a:xfrm>
          <a:prstGeom prst="rect">
            <a:avLst/>
          </a:prstGeom>
        </p:spPr>
        <p:txBody>
          <a:bodyPr lIns="91410" tIns="45706" rIns="91410" bIns="45706"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9" y="1447800"/>
            <a:ext cx="7498080" cy="4800600"/>
          </a:xfrm>
          <a:prstGeom prst="rect">
            <a:avLst/>
          </a:prstGeom>
        </p:spPr>
        <p:txBody>
          <a:bodyPr lIns="91410" tIns="45706" rIns="91410" bIns="45706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lIns="91410" tIns="45706" rIns="91410" bIns="45706"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lIns="91410" tIns="45706" rIns="91410" bIns="45706"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9" y="6305550"/>
            <a:ext cx="457200" cy="476250"/>
          </a:xfrm>
          <a:prstGeom prst="rect">
            <a:avLst/>
          </a:prstGeom>
        </p:spPr>
        <p:txBody>
          <a:bodyPr lIns="91410" tIns="45706" rIns="91410" bIns="45706"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30ADD9-4618-48C3-AF08-3E6E094F9DCA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0" tIns="45706" rIns="91410" bIns="45706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646" indent="-28337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879" indent="-237670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692" indent="-228529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38" indent="-173682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044" indent="-182823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291" indent="-182823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8538" indent="-182823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19643" indent="-182823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29889" indent="-182823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273629"/>
            <a:ext cx="8226720" cy="114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4331"/>
            <a:ext cx="8226720" cy="4524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5597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3" y="6247376"/>
            <a:ext cx="2128320" cy="47093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656514" algn="l"/>
                <a:tab pos="1313025" algn="l"/>
                <a:tab pos="1969541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</a:lstStyle>
          <a:p>
            <a:pPr defTabSz="407442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97280" cy="47093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Font typeface="Times New Roman" pitchFamily="16" charset="0"/>
              <a:buNone/>
              <a:tabLst>
                <a:tab pos="656514" algn="l"/>
                <a:tab pos="1313025" algn="l"/>
                <a:tab pos="1969541" algn="l"/>
                <a:tab pos="2626055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</a:lstStyle>
          <a:p>
            <a:pPr defTabSz="407442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3" y="6247376"/>
            <a:ext cx="2128320" cy="47093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656514" algn="l"/>
                <a:tab pos="1313025" algn="l"/>
                <a:tab pos="1969541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</a:lstStyle>
          <a:p>
            <a:pPr defTabSz="407442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fld id="{2B765869-83C9-4915-9F60-6014D5A0B44C}" type="slidenum">
              <a:rPr lang="ru-RU" smtClean="0"/>
              <a:pPr defTabSz="407442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339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  <p:sldLayoutId id="2147483931" r:id="rId12"/>
  </p:sldLayoutIdLst>
  <p:txStyles>
    <p:titleStyle>
      <a:lvl1pPr algn="ctr" defTabSz="407442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442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07442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07442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07442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Microsoft YaHei" charset="-122"/>
        </a:defRPr>
      </a:lvl5pPr>
      <a:lvl6pPr marL="2280522" indent="-207320" algn="ctr" defTabSz="40744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icrosoft YaHei" charset="-122"/>
        </a:defRPr>
      </a:lvl6pPr>
      <a:lvl7pPr marL="2695161" indent="-207320" algn="ctr" defTabSz="40744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icrosoft YaHei" charset="-122"/>
        </a:defRPr>
      </a:lvl7pPr>
      <a:lvl8pPr marL="3109802" indent="-207320" algn="ctr" defTabSz="40744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icrosoft YaHei" charset="-122"/>
        </a:defRPr>
      </a:lvl8pPr>
      <a:lvl9pPr marL="3524441" indent="-207320" algn="ctr" defTabSz="407442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10981" indent="-310981" algn="l" defTabSz="407442" rtl="0" eaLnBrk="0" fontAlgn="base" hangingPunct="0">
        <a:lnSpc>
          <a:spcPct val="93000"/>
        </a:lnSpc>
        <a:spcBef>
          <a:spcPct val="0"/>
        </a:spcBef>
        <a:spcAft>
          <a:spcPts val="1282"/>
        </a:spcAft>
        <a:buClr>
          <a:srgbClr val="000000"/>
        </a:buClr>
        <a:buSzPct val="100000"/>
        <a:buFont typeface="Times New Roman" pitchFamily="18" charset="0"/>
        <a:buChar char="•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790" indent="-259151" algn="l" defTabSz="407442" rtl="0" eaLnBrk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8" charset="0"/>
        <a:buChar char="–"/>
        <a:defRPr sz="2500">
          <a:solidFill>
            <a:srgbClr val="000000"/>
          </a:solidFill>
          <a:latin typeface="+mn-lt"/>
          <a:ea typeface="+mn-ea"/>
        </a:defRPr>
      </a:lvl2pPr>
      <a:lvl3pPr marL="1036599" indent="-207320" algn="l" defTabSz="407442" rtl="0" eaLnBrk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8" charset="0"/>
        <a:buChar char="•"/>
        <a:defRPr sz="2200">
          <a:solidFill>
            <a:srgbClr val="000000"/>
          </a:solidFill>
          <a:latin typeface="+mn-lt"/>
          <a:ea typeface="+mn-ea"/>
        </a:defRPr>
      </a:lvl3pPr>
      <a:lvl4pPr marL="1451240" indent="-207320" algn="l" defTabSz="407442" rtl="0" eaLnBrk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8" charset="0"/>
        <a:buChar char="–"/>
        <a:defRPr sz="1800">
          <a:solidFill>
            <a:srgbClr val="000000"/>
          </a:solidFill>
          <a:latin typeface="+mn-lt"/>
          <a:ea typeface="+mn-ea"/>
        </a:defRPr>
      </a:lvl4pPr>
      <a:lvl5pPr marL="1865880" indent="-207320" algn="l" defTabSz="407442" rtl="0" eaLnBrk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buChar char="»"/>
        <a:defRPr sz="1800">
          <a:solidFill>
            <a:srgbClr val="000000"/>
          </a:solidFill>
          <a:latin typeface="+mn-lt"/>
          <a:ea typeface="+mn-ea"/>
        </a:defRPr>
      </a:lvl5pPr>
      <a:lvl6pPr marL="2280522" indent="-207320" algn="l" defTabSz="407442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6pPr>
      <a:lvl7pPr marL="2695161" indent="-207320" algn="l" defTabSz="407442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7pPr>
      <a:lvl8pPr marL="3109802" indent="-207320" algn="l" defTabSz="407442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8pPr>
      <a:lvl9pPr marL="3524441" indent="-207320" algn="l" defTabSz="407442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273629"/>
            <a:ext cx="8226720" cy="114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1604329"/>
            <a:ext cx="8226720" cy="4524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560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1" y="6247376"/>
            <a:ext cx="2128320" cy="47093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</a:lstStyle>
          <a:p>
            <a:pPr defTabSz="407526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97280" cy="47093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</a:lstStyle>
          <a:p>
            <a:pPr defTabSz="407526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1" y="6247376"/>
            <a:ext cx="2128320" cy="47093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</a:lstStyle>
          <a:p>
            <a:pPr defTabSz="407526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fld id="{2B765869-83C9-4915-9F60-6014D5A0B44C}" type="slidenum">
              <a:rPr lang="ru-RU"/>
              <a:pPr defTabSz="407526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093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</p:sldLayoutIdLst>
  <p:txStyles>
    <p:titleStyle>
      <a:lvl1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07526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Microsoft YaHei" charset="-122"/>
        </a:defRPr>
      </a:lvl5pPr>
      <a:lvl6pPr marL="2280994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icrosoft YaHei" charset="-122"/>
        </a:defRPr>
      </a:lvl6pPr>
      <a:lvl7pPr marL="2695720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icrosoft YaHei" charset="-122"/>
        </a:defRPr>
      </a:lvl7pPr>
      <a:lvl8pPr marL="3110446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icrosoft YaHei" charset="-122"/>
        </a:defRPr>
      </a:lvl8pPr>
      <a:lvl9pPr marL="3525172" indent="-207363" algn="ctr" defTabSz="407526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11045" indent="-311045" algn="l" defTabSz="407526" rtl="0" eaLnBrk="0" fontAlgn="base" hangingPunct="0">
        <a:lnSpc>
          <a:spcPct val="93000"/>
        </a:lnSpc>
        <a:spcBef>
          <a:spcPct val="0"/>
        </a:spcBef>
        <a:spcAft>
          <a:spcPts val="1282"/>
        </a:spcAft>
        <a:buClr>
          <a:srgbClr val="000000"/>
        </a:buClr>
        <a:buSzPct val="100000"/>
        <a:buFont typeface="Times New Roman" pitchFamily="18" charset="0"/>
        <a:buChar char="•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930" indent="-259204" algn="l" defTabSz="407526" rtl="0" eaLnBrk="0" fontAlgn="base" hangingPunct="0">
        <a:lnSpc>
          <a:spcPct val="93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8" charset="0"/>
        <a:buChar char="–"/>
        <a:defRPr sz="2500">
          <a:solidFill>
            <a:srgbClr val="000000"/>
          </a:solidFill>
          <a:latin typeface="+mn-lt"/>
          <a:ea typeface="+mn-ea"/>
        </a:defRPr>
      </a:lvl2pPr>
      <a:lvl3pPr marL="1036815" indent="-207363" algn="l" defTabSz="407526" rtl="0" eaLnBrk="0" fontAlgn="base" hangingPunct="0">
        <a:lnSpc>
          <a:spcPct val="93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8" charset="0"/>
        <a:buChar char="•"/>
        <a:defRPr sz="2200">
          <a:solidFill>
            <a:srgbClr val="000000"/>
          </a:solidFill>
          <a:latin typeface="+mn-lt"/>
          <a:ea typeface="+mn-ea"/>
        </a:defRPr>
      </a:lvl3pPr>
      <a:lvl4pPr marL="1451541" indent="-207363" algn="l" defTabSz="407526" rtl="0" eaLnBrk="0" fontAlgn="base" hangingPunct="0">
        <a:lnSpc>
          <a:spcPct val="93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8" charset="0"/>
        <a:buChar char="–"/>
        <a:defRPr sz="1800">
          <a:solidFill>
            <a:srgbClr val="000000"/>
          </a:solidFill>
          <a:latin typeface="+mn-lt"/>
          <a:ea typeface="+mn-ea"/>
        </a:defRPr>
      </a:lvl4pPr>
      <a:lvl5pPr marL="1866268" indent="-207363" algn="l" defTabSz="407526" rtl="0" eaLnBrk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buChar char="»"/>
        <a:defRPr sz="1800">
          <a:solidFill>
            <a:srgbClr val="000000"/>
          </a:solidFill>
          <a:latin typeface="+mn-lt"/>
          <a:ea typeface="+mn-ea"/>
        </a:defRPr>
      </a:lvl5pPr>
      <a:lvl6pPr marL="2280994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6pPr>
      <a:lvl7pPr marL="2695720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7pPr>
      <a:lvl8pPr marL="3110446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8pPr>
      <a:lvl9pPr marL="3525172" indent="-207363" algn="l" defTabSz="407526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minedu">
            <a:hlinkClick r:id="rId15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3" t="-8865"/>
          <a:stretch>
            <a:fillRect/>
          </a:stretch>
        </p:blipFill>
        <p:spPr bwMode="auto">
          <a:xfrm>
            <a:off x="2301875" y="476253"/>
            <a:ext cx="5405438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9" descr="ugerb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63" y="71438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0" descr="dgerb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50" y="522291"/>
            <a:ext cx="6477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9" name="Group 12"/>
          <p:cNvGrpSpPr>
            <a:grpSpLocks/>
          </p:cNvGrpSpPr>
          <p:nvPr userDrawn="1"/>
        </p:nvGrpSpPr>
        <p:grpSpPr bwMode="auto">
          <a:xfrm>
            <a:off x="1574800" y="522291"/>
            <a:ext cx="736600" cy="530225"/>
            <a:chOff x="1469" y="284"/>
            <a:chExt cx="464" cy="334"/>
          </a:xfrm>
        </p:grpSpPr>
        <p:pic>
          <p:nvPicPr>
            <p:cNvPr id="1053" name="Picture 13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837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4" name="Picture 14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46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" name="Picture 15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55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6" name="Picture 16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650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7" name="Picture 17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741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30" name="Group 18"/>
          <p:cNvGrpSpPr>
            <a:grpSpLocks/>
          </p:cNvGrpSpPr>
          <p:nvPr userDrawn="1"/>
        </p:nvGrpSpPr>
        <p:grpSpPr bwMode="auto">
          <a:xfrm>
            <a:off x="841375" y="522291"/>
            <a:ext cx="736600" cy="530225"/>
            <a:chOff x="1469" y="284"/>
            <a:chExt cx="464" cy="334"/>
          </a:xfrm>
        </p:grpSpPr>
        <p:pic>
          <p:nvPicPr>
            <p:cNvPr id="1048" name="Picture 19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837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9" name="Picture 20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46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0" name="Picture 21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55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1" name="Picture 22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650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2" name="Picture 23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741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31" name="Group 24"/>
          <p:cNvGrpSpPr>
            <a:grpSpLocks/>
          </p:cNvGrpSpPr>
          <p:nvPr userDrawn="1"/>
        </p:nvGrpSpPr>
        <p:grpSpPr bwMode="auto">
          <a:xfrm>
            <a:off x="119063" y="522291"/>
            <a:ext cx="736600" cy="530225"/>
            <a:chOff x="1469" y="284"/>
            <a:chExt cx="464" cy="334"/>
          </a:xfrm>
        </p:grpSpPr>
        <p:pic>
          <p:nvPicPr>
            <p:cNvPr id="1043" name="Picture 25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837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4" name="Picture 26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46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5" name="Picture 27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55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6" name="Picture 28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650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7" name="Picture 29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741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908053"/>
            <a:ext cx="9144000" cy="792163"/>
          </a:xfrm>
          <a:prstGeom prst="rect">
            <a:avLst/>
          </a:prstGeom>
          <a:solidFill>
            <a:srgbClr val="FFFFCC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27225"/>
            <a:ext cx="822960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30ADD9-4618-48C3-AF08-3E6E094F9DCA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grpSp>
        <p:nvGrpSpPr>
          <p:cNvPr id="1037" name="Group 36"/>
          <p:cNvGrpSpPr>
            <a:grpSpLocks/>
          </p:cNvGrpSpPr>
          <p:nvPr userDrawn="1"/>
        </p:nvGrpSpPr>
        <p:grpSpPr bwMode="auto">
          <a:xfrm>
            <a:off x="8339138" y="525466"/>
            <a:ext cx="736600" cy="530225"/>
            <a:chOff x="1469" y="284"/>
            <a:chExt cx="464" cy="334"/>
          </a:xfrm>
        </p:grpSpPr>
        <p:pic>
          <p:nvPicPr>
            <p:cNvPr id="1038" name="Picture 37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837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9" name="Picture 38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46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0" name="Picture 39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55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1" name="Picture 40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650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2" name="Picture 41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741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47800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059" algn="ctr" rtl="0" fontAlgn="base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116" algn="ctr" rtl="0" fontAlgn="base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174" algn="ctr" rtl="0" fontAlgn="base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231" algn="ctr" rtl="0" fontAlgn="base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793" indent="-34279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19" indent="-28566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646" indent="-228529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702" indent="-22852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760" indent="-22852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818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876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934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991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minedu">
            <a:hlinkClick r:id="rId15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3" t="-8865"/>
          <a:stretch>
            <a:fillRect/>
          </a:stretch>
        </p:blipFill>
        <p:spPr bwMode="auto">
          <a:xfrm>
            <a:off x="2301875" y="476253"/>
            <a:ext cx="5405438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9" descr="ugerb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63" y="71438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0" descr="dgerb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50" y="522291"/>
            <a:ext cx="6477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9" name="Group 12"/>
          <p:cNvGrpSpPr>
            <a:grpSpLocks/>
          </p:cNvGrpSpPr>
          <p:nvPr userDrawn="1"/>
        </p:nvGrpSpPr>
        <p:grpSpPr bwMode="auto">
          <a:xfrm>
            <a:off x="1574800" y="522291"/>
            <a:ext cx="736600" cy="530225"/>
            <a:chOff x="1469" y="284"/>
            <a:chExt cx="464" cy="334"/>
          </a:xfrm>
        </p:grpSpPr>
        <p:pic>
          <p:nvPicPr>
            <p:cNvPr id="1053" name="Picture 13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837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4" name="Picture 14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46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" name="Picture 15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55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6" name="Picture 16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650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7" name="Picture 17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741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30" name="Group 18"/>
          <p:cNvGrpSpPr>
            <a:grpSpLocks/>
          </p:cNvGrpSpPr>
          <p:nvPr userDrawn="1"/>
        </p:nvGrpSpPr>
        <p:grpSpPr bwMode="auto">
          <a:xfrm>
            <a:off x="841375" y="522291"/>
            <a:ext cx="736600" cy="530225"/>
            <a:chOff x="1469" y="284"/>
            <a:chExt cx="464" cy="334"/>
          </a:xfrm>
        </p:grpSpPr>
        <p:pic>
          <p:nvPicPr>
            <p:cNvPr id="1048" name="Picture 19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837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9" name="Picture 20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46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0" name="Picture 21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55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1" name="Picture 22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650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2" name="Picture 23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741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31" name="Group 24"/>
          <p:cNvGrpSpPr>
            <a:grpSpLocks/>
          </p:cNvGrpSpPr>
          <p:nvPr userDrawn="1"/>
        </p:nvGrpSpPr>
        <p:grpSpPr bwMode="auto">
          <a:xfrm>
            <a:off x="119063" y="522291"/>
            <a:ext cx="736600" cy="530225"/>
            <a:chOff x="1469" y="284"/>
            <a:chExt cx="464" cy="334"/>
          </a:xfrm>
        </p:grpSpPr>
        <p:pic>
          <p:nvPicPr>
            <p:cNvPr id="1043" name="Picture 25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837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4" name="Picture 26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46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5" name="Picture 27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55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6" name="Picture 28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650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7" name="Picture 29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741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908053"/>
            <a:ext cx="9144000" cy="792163"/>
          </a:xfrm>
          <a:prstGeom prst="rect">
            <a:avLst/>
          </a:prstGeom>
          <a:solidFill>
            <a:srgbClr val="FFFFCC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27225"/>
            <a:ext cx="822960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30ADD9-4618-48C3-AF08-3E6E094F9DCA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grpSp>
        <p:nvGrpSpPr>
          <p:cNvPr id="1037" name="Group 36"/>
          <p:cNvGrpSpPr>
            <a:grpSpLocks/>
          </p:cNvGrpSpPr>
          <p:nvPr userDrawn="1"/>
        </p:nvGrpSpPr>
        <p:grpSpPr bwMode="auto">
          <a:xfrm>
            <a:off x="8339138" y="525466"/>
            <a:ext cx="736600" cy="530225"/>
            <a:chOff x="1469" y="284"/>
            <a:chExt cx="464" cy="334"/>
          </a:xfrm>
        </p:grpSpPr>
        <p:pic>
          <p:nvPicPr>
            <p:cNvPr id="1038" name="Picture 37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837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9" name="Picture 38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46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0" name="Picture 39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55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1" name="Picture 40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650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2" name="Picture 41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741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63223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059" algn="ctr" rtl="0" fontAlgn="base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116" algn="ctr" rtl="0" fontAlgn="base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174" algn="ctr" rtl="0" fontAlgn="base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231" algn="ctr" rtl="0" fontAlgn="base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793" indent="-34279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19" indent="-28566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646" indent="-228529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702" indent="-22852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760" indent="-22852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818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876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934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991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minedu">
            <a:hlinkClick r:id="rId15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3" t="-8865"/>
          <a:stretch>
            <a:fillRect/>
          </a:stretch>
        </p:blipFill>
        <p:spPr bwMode="auto">
          <a:xfrm>
            <a:off x="2301875" y="476253"/>
            <a:ext cx="5405438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9" descr="ugerb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63" y="71438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0" descr="dgerb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50" y="522291"/>
            <a:ext cx="6477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9" name="Group 12"/>
          <p:cNvGrpSpPr>
            <a:grpSpLocks/>
          </p:cNvGrpSpPr>
          <p:nvPr userDrawn="1"/>
        </p:nvGrpSpPr>
        <p:grpSpPr bwMode="auto">
          <a:xfrm>
            <a:off x="1574800" y="522291"/>
            <a:ext cx="736600" cy="530225"/>
            <a:chOff x="1469" y="284"/>
            <a:chExt cx="464" cy="334"/>
          </a:xfrm>
        </p:grpSpPr>
        <p:pic>
          <p:nvPicPr>
            <p:cNvPr id="1053" name="Picture 13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837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4" name="Picture 14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46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" name="Picture 15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55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6" name="Picture 16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650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7" name="Picture 17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741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30" name="Group 18"/>
          <p:cNvGrpSpPr>
            <a:grpSpLocks/>
          </p:cNvGrpSpPr>
          <p:nvPr userDrawn="1"/>
        </p:nvGrpSpPr>
        <p:grpSpPr bwMode="auto">
          <a:xfrm>
            <a:off x="841375" y="522291"/>
            <a:ext cx="736600" cy="530225"/>
            <a:chOff x="1469" y="284"/>
            <a:chExt cx="464" cy="334"/>
          </a:xfrm>
        </p:grpSpPr>
        <p:pic>
          <p:nvPicPr>
            <p:cNvPr id="1048" name="Picture 19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837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9" name="Picture 20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46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0" name="Picture 21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55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1" name="Picture 22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650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2" name="Picture 23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741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31" name="Group 24"/>
          <p:cNvGrpSpPr>
            <a:grpSpLocks/>
          </p:cNvGrpSpPr>
          <p:nvPr userDrawn="1"/>
        </p:nvGrpSpPr>
        <p:grpSpPr bwMode="auto">
          <a:xfrm>
            <a:off x="119063" y="522291"/>
            <a:ext cx="736600" cy="530225"/>
            <a:chOff x="1469" y="284"/>
            <a:chExt cx="464" cy="334"/>
          </a:xfrm>
        </p:grpSpPr>
        <p:pic>
          <p:nvPicPr>
            <p:cNvPr id="1043" name="Picture 25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837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4" name="Picture 26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46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5" name="Picture 27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55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6" name="Picture 28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650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7" name="Picture 29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741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908053"/>
            <a:ext cx="9144000" cy="792163"/>
          </a:xfrm>
          <a:prstGeom prst="rect">
            <a:avLst/>
          </a:prstGeom>
          <a:solidFill>
            <a:srgbClr val="FFFFCC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27225"/>
            <a:ext cx="822960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30ADD9-4618-48C3-AF08-3E6E094F9DCA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grpSp>
        <p:nvGrpSpPr>
          <p:cNvPr id="1037" name="Group 36"/>
          <p:cNvGrpSpPr>
            <a:grpSpLocks/>
          </p:cNvGrpSpPr>
          <p:nvPr userDrawn="1"/>
        </p:nvGrpSpPr>
        <p:grpSpPr bwMode="auto">
          <a:xfrm>
            <a:off x="8339138" y="525466"/>
            <a:ext cx="736600" cy="530225"/>
            <a:chOff x="1469" y="284"/>
            <a:chExt cx="464" cy="334"/>
          </a:xfrm>
        </p:grpSpPr>
        <p:pic>
          <p:nvPicPr>
            <p:cNvPr id="1038" name="Picture 37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837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9" name="Picture 38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46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0" name="Picture 39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55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1" name="Picture 40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650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2" name="Picture 41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741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73468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059" algn="ctr" rtl="0" fontAlgn="base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116" algn="ctr" rtl="0" fontAlgn="base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174" algn="ctr" rtl="0" fontAlgn="base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231" algn="ctr" rtl="0" fontAlgn="base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793" indent="-34279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19" indent="-28566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646" indent="-228529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702" indent="-22852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760" indent="-22852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818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876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934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991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minedu">
            <a:hlinkClick r:id="rId15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3" t="-8865"/>
          <a:stretch>
            <a:fillRect/>
          </a:stretch>
        </p:blipFill>
        <p:spPr bwMode="auto">
          <a:xfrm>
            <a:off x="2301875" y="476253"/>
            <a:ext cx="5405438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9" descr="ugerb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63" y="71438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0" descr="dgerb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50" y="522291"/>
            <a:ext cx="6477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9" name="Group 12"/>
          <p:cNvGrpSpPr>
            <a:grpSpLocks/>
          </p:cNvGrpSpPr>
          <p:nvPr userDrawn="1"/>
        </p:nvGrpSpPr>
        <p:grpSpPr bwMode="auto">
          <a:xfrm>
            <a:off x="1574800" y="522291"/>
            <a:ext cx="736600" cy="530225"/>
            <a:chOff x="1469" y="284"/>
            <a:chExt cx="464" cy="334"/>
          </a:xfrm>
        </p:grpSpPr>
        <p:pic>
          <p:nvPicPr>
            <p:cNvPr id="1053" name="Picture 13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837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4" name="Picture 14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46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" name="Picture 15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55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6" name="Picture 16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650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7" name="Picture 17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741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30" name="Group 18"/>
          <p:cNvGrpSpPr>
            <a:grpSpLocks/>
          </p:cNvGrpSpPr>
          <p:nvPr userDrawn="1"/>
        </p:nvGrpSpPr>
        <p:grpSpPr bwMode="auto">
          <a:xfrm>
            <a:off x="841375" y="522291"/>
            <a:ext cx="736600" cy="530225"/>
            <a:chOff x="1469" y="284"/>
            <a:chExt cx="464" cy="334"/>
          </a:xfrm>
        </p:grpSpPr>
        <p:pic>
          <p:nvPicPr>
            <p:cNvPr id="1048" name="Picture 19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837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9" name="Picture 20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46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0" name="Picture 21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55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1" name="Picture 22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650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2" name="Picture 23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741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31" name="Group 24"/>
          <p:cNvGrpSpPr>
            <a:grpSpLocks/>
          </p:cNvGrpSpPr>
          <p:nvPr userDrawn="1"/>
        </p:nvGrpSpPr>
        <p:grpSpPr bwMode="auto">
          <a:xfrm>
            <a:off x="119063" y="522291"/>
            <a:ext cx="736600" cy="530225"/>
            <a:chOff x="1469" y="284"/>
            <a:chExt cx="464" cy="334"/>
          </a:xfrm>
        </p:grpSpPr>
        <p:pic>
          <p:nvPicPr>
            <p:cNvPr id="1043" name="Picture 25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837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4" name="Picture 26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46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5" name="Picture 27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55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6" name="Picture 28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650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7" name="Picture 29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741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908053"/>
            <a:ext cx="9144000" cy="792163"/>
          </a:xfrm>
          <a:prstGeom prst="rect">
            <a:avLst/>
          </a:prstGeom>
          <a:solidFill>
            <a:srgbClr val="FFFFCC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27225"/>
            <a:ext cx="822960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30ADD9-4618-48C3-AF08-3E6E094F9DCA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grpSp>
        <p:nvGrpSpPr>
          <p:cNvPr id="1037" name="Group 36"/>
          <p:cNvGrpSpPr>
            <a:grpSpLocks/>
          </p:cNvGrpSpPr>
          <p:nvPr userDrawn="1"/>
        </p:nvGrpSpPr>
        <p:grpSpPr bwMode="auto">
          <a:xfrm>
            <a:off x="8339138" y="525466"/>
            <a:ext cx="736600" cy="530225"/>
            <a:chOff x="1469" y="284"/>
            <a:chExt cx="464" cy="334"/>
          </a:xfrm>
        </p:grpSpPr>
        <p:pic>
          <p:nvPicPr>
            <p:cNvPr id="1038" name="Picture 37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837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9" name="Picture 38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46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0" name="Picture 39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55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1" name="Picture 40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650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2" name="Picture 41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741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20558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059" algn="ctr" rtl="0" fontAlgn="base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116" algn="ctr" rtl="0" fontAlgn="base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174" algn="ctr" rtl="0" fontAlgn="base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231" algn="ctr" rtl="0" fontAlgn="base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793" indent="-34279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19" indent="-28566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646" indent="-228529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702" indent="-22852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760" indent="-22852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818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876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934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991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minedu">
            <a:hlinkClick r:id="rId15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3" t="-8865"/>
          <a:stretch>
            <a:fillRect/>
          </a:stretch>
        </p:blipFill>
        <p:spPr bwMode="auto">
          <a:xfrm>
            <a:off x="2301875" y="476253"/>
            <a:ext cx="5405438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9" descr="ugerb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63" y="71438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0" descr="dgerb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50" y="522291"/>
            <a:ext cx="6477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9" name="Group 12"/>
          <p:cNvGrpSpPr>
            <a:grpSpLocks/>
          </p:cNvGrpSpPr>
          <p:nvPr userDrawn="1"/>
        </p:nvGrpSpPr>
        <p:grpSpPr bwMode="auto">
          <a:xfrm>
            <a:off x="1574800" y="522291"/>
            <a:ext cx="736600" cy="530225"/>
            <a:chOff x="1469" y="284"/>
            <a:chExt cx="464" cy="334"/>
          </a:xfrm>
        </p:grpSpPr>
        <p:pic>
          <p:nvPicPr>
            <p:cNvPr id="1053" name="Picture 13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837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4" name="Picture 14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46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" name="Picture 15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55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6" name="Picture 16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650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7" name="Picture 17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741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30" name="Group 18"/>
          <p:cNvGrpSpPr>
            <a:grpSpLocks/>
          </p:cNvGrpSpPr>
          <p:nvPr userDrawn="1"/>
        </p:nvGrpSpPr>
        <p:grpSpPr bwMode="auto">
          <a:xfrm>
            <a:off x="841375" y="522291"/>
            <a:ext cx="736600" cy="530225"/>
            <a:chOff x="1469" y="284"/>
            <a:chExt cx="464" cy="334"/>
          </a:xfrm>
        </p:grpSpPr>
        <p:pic>
          <p:nvPicPr>
            <p:cNvPr id="1048" name="Picture 19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837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9" name="Picture 20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46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0" name="Picture 21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55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1" name="Picture 22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650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2" name="Picture 23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741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31" name="Group 24"/>
          <p:cNvGrpSpPr>
            <a:grpSpLocks/>
          </p:cNvGrpSpPr>
          <p:nvPr userDrawn="1"/>
        </p:nvGrpSpPr>
        <p:grpSpPr bwMode="auto">
          <a:xfrm>
            <a:off x="119063" y="522291"/>
            <a:ext cx="736600" cy="530225"/>
            <a:chOff x="1469" y="284"/>
            <a:chExt cx="464" cy="334"/>
          </a:xfrm>
        </p:grpSpPr>
        <p:pic>
          <p:nvPicPr>
            <p:cNvPr id="1043" name="Picture 25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837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4" name="Picture 26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46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5" name="Picture 27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55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6" name="Picture 28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650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7" name="Picture 29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741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908053"/>
            <a:ext cx="9144000" cy="792163"/>
          </a:xfrm>
          <a:prstGeom prst="rect">
            <a:avLst/>
          </a:prstGeom>
          <a:solidFill>
            <a:srgbClr val="FFFFCC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27225"/>
            <a:ext cx="822960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30ADD9-4618-48C3-AF08-3E6E094F9DCA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grpSp>
        <p:nvGrpSpPr>
          <p:cNvPr id="1037" name="Group 36"/>
          <p:cNvGrpSpPr>
            <a:grpSpLocks/>
          </p:cNvGrpSpPr>
          <p:nvPr userDrawn="1"/>
        </p:nvGrpSpPr>
        <p:grpSpPr bwMode="auto">
          <a:xfrm>
            <a:off x="8339138" y="525466"/>
            <a:ext cx="736600" cy="530225"/>
            <a:chOff x="1469" y="284"/>
            <a:chExt cx="464" cy="334"/>
          </a:xfrm>
        </p:grpSpPr>
        <p:pic>
          <p:nvPicPr>
            <p:cNvPr id="1038" name="Picture 37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837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9" name="Picture 38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46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0" name="Picture 39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55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1" name="Picture 40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650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2" name="Picture 41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741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4233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059" algn="ctr" rtl="0" fontAlgn="base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116" algn="ctr" rtl="0" fontAlgn="base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174" algn="ctr" rtl="0" fontAlgn="base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231" algn="ctr" rtl="0" fontAlgn="base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793" indent="-34279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19" indent="-28566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646" indent="-228529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702" indent="-22852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760" indent="-22852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818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876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934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991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minedu">
            <a:hlinkClick r:id="rId15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3" t="-8865"/>
          <a:stretch>
            <a:fillRect/>
          </a:stretch>
        </p:blipFill>
        <p:spPr bwMode="auto">
          <a:xfrm>
            <a:off x="2301875" y="476253"/>
            <a:ext cx="5405438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9" descr="ugerb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63" y="71438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0" descr="dgerb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50" y="522291"/>
            <a:ext cx="6477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9" name="Group 12"/>
          <p:cNvGrpSpPr>
            <a:grpSpLocks/>
          </p:cNvGrpSpPr>
          <p:nvPr userDrawn="1"/>
        </p:nvGrpSpPr>
        <p:grpSpPr bwMode="auto">
          <a:xfrm>
            <a:off x="1574800" y="522291"/>
            <a:ext cx="736600" cy="530225"/>
            <a:chOff x="1469" y="284"/>
            <a:chExt cx="464" cy="334"/>
          </a:xfrm>
        </p:grpSpPr>
        <p:pic>
          <p:nvPicPr>
            <p:cNvPr id="1053" name="Picture 13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837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4" name="Picture 14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46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" name="Picture 15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55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6" name="Picture 16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650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7" name="Picture 17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741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30" name="Group 18"/>
          <p:cNvGrpSpPr>
            <a:grpSpLocks/>
          </p:cNvGrpSpPr>
          <p:nvPr userDrawn="1"/>
        </p:nvGrpSpPr>
        <p:grpSpPr bwMode="auto">
          <a:xfrm>
            <a:off x="841375" y="522291"/>
            <a:ext cx="736600" cy="530225"/>
            <a:chOff x="1469" y="284"/>
            <a:chExt cx="464" cy="334"/>
          </a:xfrm>
        </p:grpSpPr>
        <p:pic>
          <p:nvPicPr>
            <p:cNvPr id="1048" name="Picture 19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837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9" name="Picture 20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46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0" name="Picture 21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55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1" name="Picture 22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650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2" name="Picture 23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741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31" name="Group 24"/>
          <p:cNvGrpSpPr>
            <a:grpSpLocks/>
          </p:cNvGrpSpPr>
          <p:nvPr userDrawn="1"/>
        </p:nvGrpSpPr>
        <p:grpSpPr bwMode="auto">
          <a:xfrm>
            <a:off x="119063" y="522291"/>
            <a:ext cx="736600" cy="530225"/>
            <a:chOff x="1469" y="284"/>
            <a:chExt cx="464" cy="334"/>
          </a:xfrm>
        </p:grpSpPr>
        <p:pic>
          <p:nvPicPr>
            <p:cNvPr id="1043" name="Picture 25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837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4" name="Picture 26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46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5" name="Picture 27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55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6" name="Picture 28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650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7" name="Picture 29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741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908053"/>
            <a:ext cx="9144000" cy="792163"/>
          </a:xfrm>
          <a:prstGeom prst="rect">
            <a:avLst/>
          </a:prstGeom>
          <a:solidFill>
            <a:srgbClr val="FFFFCC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27225"/>
            <a:ext cx="822960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30ADD9-4618-48C3-AF08-3E6E094F9DCA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grpSp>
        <p:nvGrpSpPr>
          <p:cNvPr id="1037" name="Group 36"/>
          <p:cNvGrpSpPr>
            <a:grpSpLocks/>
          </p:cNvGrpSpPr>
          <p:nvPr userDrawn="1"/>
        </p:nvGrpSpPr>
        <p:grpSpPr bwMode="auto">
          <a:xfrm>
            <a:off x="8339138" y="525466"/>
            <a:ext cx="736600" cy="530225"/>
            <a:chOff x="1469" y="284"/>
            <a:chExt cx="464" cy="334"/>
          </a:xfrm>
        </p:grpSpPr>
        <p:pic>
          <p:nvPicPr>
            <p:cNvPr id="1038" name="Picture 37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837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9" name="Picture 38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46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0" name="Picture 39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55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1" name="Picture 40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650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2" name="Picture 41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741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5695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059" algn="ctr" rtl="0" fontAlgn="base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116" algn="ctr" rtl="0" fontAlgn="base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174" algn="ctr" rtl="0" fontAlgn="base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231" algn="ctr" rtl="0" fontAlgn="base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793" indent="-34279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19" indent="-28566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646" indent="-228529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702" indent="-22852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760" indent="-22852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818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876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934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991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minedu">
            <a:hlinkClick r:id="rId15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3" t="-8865"/>
          <a:stretch>
            <a:fillRect/>
          </a:stretch>
        </p:blipFill>
        <p:spPr bwMode="auto">
          <a:xfrm>
            <a:off x="2301875" y="476253"/>
            <a:ext cx="5405438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9" descr="ugerb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63" y="71438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0" descr="dgerb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50" y="522291"/>
            <a:ext cx="6477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9" name="Group 12"/>
          <p:cNvGrpSpPr>
            <a:grpSpLocks/>
          </p:cNvGrpSpPr>
          <p:nvPr userDrawn="1"/>
        </p:nvGrpSpPr>
        <p:grpSpPr bwMode="auto">
          <a:xfrm>
            <a:off x="1574800" y="522291"/>
            <a:ext cx="736600" cy="530225"/>
            <a:chOff x="1469" y="284"/>
            <a:chExt cx="464" cy="334"/>
          </a:xfrm>
        </p:grpSpPr>
        <p:pic>
          <p:nvPicPr>
            <p:cNvPr id="1053" name="Picture 13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837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4" name="Picture 14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46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" name="Picture 15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55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6" name="Picture 16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650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7" name="Picture 17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741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30" name="Group 18"/>
          <p:cNvGrpSpPr>
            <a:grpSpLocks/>
          </p:cNvGrpSpPr>
          <p:nvPr userDrawn="1"/>
        </p:nvGrpSpPr>
        <p:grpSpPr bwMode="auto">
          <a:xfrm>
            <a:off x="841375" y="522291"/>
            <a:ext cx="736600" cy="530225"/>
            <a:chOff x="1469" y="284"/>
            <a:chExt cx="464" cy="334"/>
          </a:xfrm>
        </p:grpSpPr>
        <p:pic>
          <p:nvPicPr>
            <p:cNvPr id="1048" name="Picture 19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837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9" name="Picture 20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46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0" name="Picture 21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55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1" name="Picture 22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650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2" name="Picture 23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741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31" name="Group 24"/>
          <p:cNvGrpSpPr>
            <a:grpSpLocks/>
          </p:cNvGrpSpPr>
          <p:nvPr userDrawn="1"/>
        </p:nvGrpSpPr>
        <p:grpSpPr bwMode="auto">
          <a:xfrm>
            <a:off x="119063" y="522291"/>
            <a:ext cx="736600" cy="530225"/>
            <a:chOff x="1469" y="284"/>
            <a:chExt cx="464" cy="334"/>
          </a:xfrm>
        </p:grpSpPr>
        <p:pic>
          <p:nvPicPr>
            <p:cNvPr id="1043" name="Picture 25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837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4" name="Picture 26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46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5" name="Picture 27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55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6" name="Picture 28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650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7" name="Picture 29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741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908053"/>
            <a:ext cx="9144000" cy="792163"/>
          </a:xfrm>
          <a:prstGeom prst="rect">
            <a:avLst/>
          </a:prstGeom>
          <a:solidFill>
            <a:srgbClr val="FFFFCC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27225"/>
            <a:ext cx="822960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30ADD9-4618-48C3-AF08-3E6E094F9DCA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grpSp>
        <p:nvGrpSpPr>
          <p:cNvPr id="1037" name="Group 36"/>
          <p:cNvGrpSpPr>
            <a:grpSpLocks/>
          </p:cNvGrpSpPr>
          <p:nvPr userDrawn="1"/>
        </p:nvGrpSpPr>
        <p:grpSpPr bwMode="auto">
          <a:xfrm>
            <a:off x="8339138" y="525466"/>
            <a:ext cx="736600" cy="530225"/>
            <a:chOff x="1469" y="284"/>
            <a:chExt cx="464" cy="334"/>
          </a:xfrm>
        </p:grpSpPr>
        <p:pic>
          <p:nvPicPr>
            <p:cNvPr id="1038" name="Picture 37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837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9" name="Picture 38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46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0" name="Picture 39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55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1" name="Picture 40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650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2" name="Picture 41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741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18152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059" algn="ctr" rtl="0" fontAlgn="base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116" algn="ctr" rtl="0" fontAlgn="base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174" algn="ctr" rtl="0" fontAlgn="base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231" algn="ctr" rtl="0" fontAlgn="base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793" indent="-34279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19" indent="-28566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646" indent="-228529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702" indent="-22852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760" indent="-22852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818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876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934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991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minedu">
            <a:hlinkClick r:id="rId15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3" t="-8865"/>
          <a:stretch>
            <a:fillRect/>
          </a:stretch>
        </p:blipFill>
        <p:spPr bwMode="auto">
          <a:xfrm>
            <a:off x="2301875" y="476253"/>
            <a:ext cx="5405438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9" descr="ugerb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963" y="71438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0" descr="dgerb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50" y="522291"/>
            <a:ext cx="6477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9" name="Group 12"/>
          <p:cNvGrpSpPr>
            <a:grpSpLocks/>
          </p:cNvGrpSpPr>
          <p:nvPr userDrawn="1"/>
        </p:nvGrpSpPr>
        <p:grpSpPr bwMode="auto">
          <a:xfrm>
            <a:off x="1574800" y="522291"/>
            <a:ext cx="736600" cy="530225"/>
            <a:chOff x="1469" y="284"/>
            <a:chExt cx="464" cy="334"/>
          </a:xfrm>
        </p:grpSpPr>
        <p:pic>
          <p:nvPicPr>
            <p:cNvPr id="1053" name="Picture 13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837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4" name="Picture 14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46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" name="Picture 15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55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6" name="Picture 16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650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7" name="Picture 17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741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30" name="Group 18"/>
          <p:cNvGrpSpPr>
            <a:grpSpLocks/>
          </p:cNvGrpSpPr>
          <p:nvPr userDrawn="1"/>
        </p:nvGrpSpPr>
        <p:grpSpPr bwMode="auto">
          <a:xfrm>
            <a:off x="841375" y="522291"/>
            <a:ext cx="736600" cy="530225"/>
            <a:chOff x="1469" y="284"/>
            <a:chExt cx="464" cy="334"/>
          </a:xfrm>
        </p:grpSpPr>
        <p:pic>
          <p:nvPicPr>
            <p:cNvPr id="1048" name="Picture 19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837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9" name="Picture 20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46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0" name="Picture 21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55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1" name="Picture 22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650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2" name="Picture 23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741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31" name="Group 24"/>
          <p:cNvGrpSpPr>
            <a:grpSpLocks/>
          </p:cNvGrpSpPr>
          <p:nvPr userDrawn="1"/>
        </p:nvGrpSpPr>
        <p:grpSpPr bwMode="auto">
          <a:xfrm>
            <a:off x="119063" y="522291"/>
            <a:ext cx="736600" cy="530225"/>
            <a:chOff x="1469" y="284"/>
            <a:chExt cx="464" cy="334"/>
          </a:xfrm>
        </p:grpSpPr>
        <p:pic>
          <p:nvPicPr>
            <p:cNvPr id="1043" name="Picture 25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837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4" name="Picture 26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46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5" name="Picture 27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55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6" name="Picture 28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650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7" name="Picture 29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741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908053"/>
            <a:ext cx="9144000" cy="792163"/>
          </a:xfrm>
          <a:prstGeom prst="rect">
            <a:avLst/>
          </a:prstGeom>
          <a:solidFill>
            <a:srgbClr val="FFFFCC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27225"/>
            <a:ext cx="822960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30ADD9-4618-48C3-AF08-3E6E094F9DCA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grpSp>
        <p:nvGrpSpPr>
          <p:cNvPr id="1037" name="Group 36"/>
          <p:cNvGrpSpPr>
            <a:grpSpLocks/>
          </p:cNvGrpSpPr>
          <p:nvPr userDrawn="1"/>
        </p:nvGrpSpPr>
        <p:grpSpPr bwMode="auto">
          <a:xfrm>
            <a:off x="8339138" y="525466"/>
            <a:ext cx="736600" cy="530225"/>
            <a:chOff x="1469" y="284"/>
            <a:chExt cx="464" cy="334"/>
          </a:xfrm>
        </p:grpSpPr>
        <p:pic>
          <p:nvPicPr>
            <p:cNvPr id="1038" name="Picture 37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837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9" name="Picture 38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46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0" name="Picture 39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559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1" name="Picture 40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650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2" name="Picture 41" descr="minedu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84" t="7092" r="81537" b="-19858"/>
            <a:stretch>
              <a:fillRect/>
            </a:stretch>
          </p:blipFill>
          <p:spPr bwMode="auto">
            <a:xfrm>
              <a:off x="1741" y="284"/>
              <a:ext cx="9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7853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059" algn="ctr" rtl="0" fontAlgn="base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116" algn="ctr" rtl="0" fontAlgn="base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174" algn="ctr" rtl="0" fontAlgn="base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231" algn="ctr" rtl="0" fontAlgn="base">
        <a:spcBef>
          <a:spcPct val="0"/>
        </a:spcBef>
        <a:spcAft>
          <a:spcPct val="0"/>
        </a:spcAft>
        <a:defRPr sz="3600">
          <a:solidFill>
            <a:srgbClr val="0066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793" indent="-34279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19" indent="-28566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646" indent="-228529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702" indent="-22852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760" indent="-22852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818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876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934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991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7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gia_rk" TargetMode="External"/><Relationship Id="rId2" Type="http://schemas.openxmlformats.org/officeDocument/2006/relationships/hyperlink" Target="http://minedu.karelia.pro/" TargetMode="External"/><Relationship Id="rId1" Type="http://schemas.openxmlformats.org/officeDocument/2006/relationships/slideLayout" Target="../slideLayouts/slideLayout184.xml"/><Relationship Id="rId4" Type="http://schemas.openxmlformats.org/officeDocument/2006/relationships/hyperlink" Target="https://coko.karelia.ru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0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2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D2BFD8F9AC311FC55285BDC2DB40517EBB35618E602B90C0F312DD01413588395CC4BCBCB16365bAkEI" TargetMode="Externa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pi.ru/" TargetMode="External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920" y="453649"/>
            <a:ext cx="8228160" cy="1700818"/>
          </a:xfrm>
        </p:spPr>
        <p:txBody>
          <a:bodyPr tIns="35187"/>
          <a:lstStyle/>
          <a:p>
            <a:pPr eaLnBrk="1">
              <a:tabLst>
                <a:tab pos="656378" algn="l"/>
                <a:tab pos="1312751" algn="l"/>
                <a:tab pos="1969133" algn="l"/>
                <a:tab pos="2625509" algn="l"/>
                <a:tab pos="3281886" algn="l"/>
                <a:tab pos="3938265" algn="l"/>
                <a:tab pos="4594642" algn="l"/>
                <a:tab pos="5251020" algn="l"/>
                <a:tab pos="5907396" algn="l"/>
                <a:tab pos="6563775" algn="l"/>
                <a:tab pos="7220152" algn="l"/>
                <a:tab pos="7876529" algn="l"/>
              </a:tabLst>
            </a:pPr>
            <a:r>
              <a:rPr lang="ru-RU" altLang="ru-RU" dirty="0" smtClean="0"/>
              <a:t>Государственная итоговая аттестация выпускников </a:t>
            </a:r>
            <a:br>
              <a:rPr lang="ru-RU" altLang="ru-RU" dirty="0" smtClean="0"/>
            </a:br>
            <a:r>
              <a:rPr lang="ru-RU" altLang="ru-RU" dirty="0" smtClean="0"/>
              <a:t>9 классов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708480" y="5620915"/>
            <a:ext cx="7771680" cy="826647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buNone/>
              <a:tabLst>
                <a:tab pos="656378" algn="l"/>
                <a:tab pos="1312751" algn="l"/>
                <a:tab pos="1969133" algn="l"/>
                <a:tab pos="2625509" algn="l"/>
                <a:tab pos="3281886" algn="l"/>
                <a:tab pos="3938265" algn="l"/>
                <a:tab pos="4594642" algn="l"/>
                <a:tab pos="5251020" algn="l"/>
                <a:tab pos="5907396" algn="l"/>
                <a:tab pos="6563775" algn="l"/>
                <a:tab pos="7220152" algn="l"/>
              </a:tabLst>
            </a:pPr>
            <a:r>
              <a:rPr lang="ru-RU" altLang="ru-RU" dirty="0" smtClean="0"/>
              <a:t>МОУ «Лицей №13»</a:t>
            </a:r>
          </a:p>
          <a:p>
            <a:pPr marL="0" indent="0" algn="ctr" eaLnBrk="1">
              <a:spcAft>
                <a:spcPct val="0"/>
              </a:spcAft>
              <a:buNone/>
              <a:tabLst>
                <a:tab pos="656378" algn="l"/>
                <a:tab pos="1312751" algn="l"/>
                <a:tab pos="1969133" algn="l"/>
                <a:tab pos="2625509" algn="l"/>
                <a:tab pos="3281886" algn="l"/>
                <a:tab pos="3938265" algn="l"/>
                <a:tab pos="4594642" algn="l"/>
                <a:tab pos="5251020" algn="l"/>
                <a:tab pos="5907396" algn="l"/>
                <a:tab pos="6563775" algn="l"/>
                <a:tab pos="7220152" algn="l"/>
              </a:tabLst>
            </a:pPr>
            <a:r>
              <a:rPr lang="ru-RU" altLang="ru-RU" dirty="0" smtClean="0"/>
              <a:t>2019-2020 учебный год</a:t>
            </a:r>
          </a:p>
        </p:txBody>
      </p:sp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0" y="69132"/>
            <a:ext cx="1175040" cy="845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120" y="2351767"/>
            <a:ext cx="5184000" cy="2678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79529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Расписание ГИА-9 в 2020 году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679950"/>
          </a:xfrm>
          <a:solidFill>
            <a:srgbClr val="FFFFCC"/>
          </a:solidFill>
        </p:spPr>
        <p:txBody>
          <a:bodyPr/>
          <a:lstStyle/>
          <a:p>
            <a:pPr marL="0" indent="0" algn="ctr">
              <a:buNone/>
              <a:defRPr/>
            </a:pPr>
            <a:r>
              <a:rPr lang="ru-RU" dirty="0" smtClean="0"/>
              <a:t>Досрочный период</a:t>
            </a:r>
          </a:p>
          <a:p>
            <a:pPr marL="0" indent="0" algn="ctr">
              <a:buNone/>
              <a:defRPr/>
            </a:pPr>
            <a:r>
              <a:rPr lang="ru-RU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апрель-май</a:t>
            </a:r>
          </a:p>
          <a:p>
            <a:pPr marL="0" indent="0" algn="ctr">
              <a:buNone/>
              <a:defRPr/>
            </a:pPr>
            <a:r>
              <a:rPr lang="ru-RU" dirty="0" smtClean="0"/>
              <a:t>Основной </a:t>
            </a:r>
            <a:r>
              <a:rPr lang="ru-RU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период</a:t>
            </a:r>
          </a:p>
          <a:p>
            <a:pPr marL="0" indent="0" algn="ctr">
              <a:buNone/>
              <a:defRPr/>
            </a:pPr>
            <a:r>
              <a:rPr lang="ru-RU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май - июль</a:t>
            </a:r>
          </a:p>
          <a:p>
            <a:pPr marL="0" indent="0" algn="ctr">
              <a:buNone/>
              <a:defRPr/>
            </a:pPr>
            <a:r>
              <a:rPr lang="ru-RU" dirty="0" smtClean="0"/>
              <a:t>Дополнительный период </a:t>
            </a:r>
          </a:p>
          <a:p>
            <a:pPr marL="0" indent="0" algn="ctr">
              <a:buNone/>
              <a:defRPr/>
            </a:pPr>
            <a:r>
              <a:rPr lang="ru-RU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сентябрь</a:t>
            </a:r>
          </a:p>
        </p:txBody>
      </p:sp>
    </p:spTree>
    <p:extLst>
      <p:ext uri="{BB962C8B-B14F-4D97-AF65-F5344CB8AC3E}">
        <p14:creationId xmlns:p14="http://schemas.microsoft.com/office/powerpoint/2010/main" val="3292570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Проверка экзаменационных работ</a:t>
            </a:r>
            <a:endParaRPr lang="ru-RU" dirty="0"/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>
          <a:xfrm>
            <a:off x="457200" y="1927225"/>
            <a:ext cx="8229600" cy="4597400"/>
          </a:xfrm>
        </p:spPr>
        <p:txBody>
          <a:bodyPr/>
          <a:lstStyle/>
          <a:p>
            <a:r>
              <a:rPr lang="ru-RU" altLang="ru-RU" sz="2800"/>
              <a:t>Проверка экзаменационных работ обучающихся осуществляется предметными комиссиями по соответствующим учебным предметам</a:t>
            </a:r>
          </a:p>
          <a:p>
            <a:r>
              <a:rPr lang="ru-RU" altLang="ru-RU" sz="2800"/>
              <a:t>Каждая экзаменационная работа проверяются двумя независимыми экспертами. </a:t>
            </a:r>
          </a:p>
          <a:p>
            <a:r>
              <a:rPr lang="ru-RU" altLang="ru-RU" sz="2800">
                <a:cs typeface="Times New Roman" pitchFamily="18" charset="0"/>
              </a:rPr>
              <a:t>Обработка и проверка экзаменационных работ занимает не более </a:t>
            </a:r>
            <a:r>
              <a:rPr lang="ru-RU" altLang="ru-RU" sz="2800" b="1">
                <a:cs typeface="Times New Roman" pitchFamily="18" charset="0"/>
              </a:rPr>
              <a:t>10 календарных дней</a:t>
            </a:r>
            <a:endParaRPr lang="ru-RU" altLang="ru-RU" sz="2800" b="1"/>
          </a:p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70162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dirty="0"/>
              <a:t>Утверждение результатов</a:t>
            </a:r>
            <a:endParaRPr lang="ru-RU" sz="3200" dirty="0"/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457200" y="1773241"/>
            <a:ext cx="8229600" cy="4608512"/>
          </a:xfrm>
        </p:spPr>
        <p:txBody>
          <a:bodyPr/>
          <a:lstStyle/>
          <a:p>
            <a:r>
              <a:rPr lang="ru-RU" altLang="ru-RU" sz="2000"/>
              <a:t>Утверждение результатов ГИА - в течение 1 рабочего дня с момента получения результатов проверки экзаменационных работ.</a:t>
            </a:r>
          </a:p>
          <a:p>
            <a:r>
              <a:rPr lang="ru-RU" altLang="ru-RU" sz="2000"/>
              <a:t>После утверждения результаты аттестации передаются в районы и образовательные организации для ознакомления обучающихся. </a:t>
            </a:r>
          </a:p>
          <a:p>
            <a:r>
              <a:rPr lang="ru-RU" altLang="ru-RU" sz="2000">
                <a:solidFill>
                  <a:srgbClr val="FF0000"/>
                </a:solidFill>
              </a:rPr>
              <a:t>Ознакомление</a:t>
            </a:r>
            <a:r>
              <a:rPr lang="ru-RU" altLang="ru-RU" sz="2000"/>
              <a:t> школьников </a:t>
            </a:r>
            <a:r>
              <a:rPr lang="ru-RU" altLang="ru-RU" sz="2000">
                <a:solidFill>
                  <a:srgbClr val="FF0000"/>
                </a:solidFill>
              </a:rPr>
              <a:t>с </a:t>
            </a:r>
            <a:r>
              <a:rPr lang="ru-RU" altLang="ru-RU" sz="2000"/>
              <a:t> утвержденными ГЭК </a:t>
            </a:r>
            <a:r>
              <a:rPr lang="ru-RU" altLang="ru-RU" sz="2000">
                <a:solidFill>
                  <a:srgbClr val="FF0000"/>
                </a:solidFill>
              </a:rPr>
              <a:t>результатами</a:t>
            </a:r>
            <a:r>
              <a:rPr lang="ru-RU" altLang="ru-RU" sz="2000"/>
              <a:t> ГИА  осуществляется </a:t>
            </a:r>
            <a:r>
              <a:rPr lang="ru-RU" altLang="ru-RU" sz="2000">
                <a:solidFill>
                  <a:srgbClr val="FF0000"/>
                </a:solidFill>
              </a:rPr>
              <a:t>под подпись </a:t>
            </a:r>
            <a:r>
              <a:rPr lang="ru-RU" altLang="ru-RU" sz="2000"/>
              <a:t>в течение одного рабочего дня со дня их передачи </a:t>
            </a:r>
            <a:r>
              <a:rPr lang="ru-RU" altLang="ru-RU" sz="2000">
                <a:solidFill>
                  <a:srgbClr val="FF0000"/>
                </a:solidFill>
              </a:rPr>
              <a:t>в образовательные организации</a:t>
            </a:r>
            <a:r>
              <a:rPr lang="ru-RU" altLang="ru-RU" sz="2000"/>
              <a:t>, а также в органы местного самоуправления, осуществляющие управление в сфере образования, учредителям и загранучреждениям. Указанный день считается официальным днем объявления результатов ГИА.</a:t>
            </a:r>
          </a:p>
          <a:p>
            <a:pPr>
              <a:buFontTx/>
              <a:buNone/>
            </a:pPr>
            <a:endParaRPr lang="ru-RU" altLang="ru-RU" sz="2000"/>
          </a:p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57158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Минимальные баллы</a:t>
            </a:r>
            <a:endParaRPr lang="ru-RU" dirty="0"/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>
          <a:xfrm>
            <a:off x="457200" y="1927225"/>
            <a:ext cx="8229600" cy="4381500"/>
          </a:xfrm>
        </p:spPr>
        <p:txBody>
          <a:bodyPr/>
          <a:lstStyle/>
          <a:p>
            <a:endParaRPr lang="ru-RU" altLang="ru-RU" sz="2000"/>
          </a:p>
          <a:p>
            <a:r>
              <a:rPr lang="ru-RU" altLang="ru-RU" sz="2000"/>
              <a:t>Результаты ГИА-9 признаются удовлетворительными в случае, если обучающийся по сдаваемым учебным предметам набрал минимальное количество баллов, которое устанавливается каждый год Министерством образования Республики Карелия.</a:t>
            </a:r>
          </a:p>
          <a:p>
            <a:r>
              <a:rPr lang="ru-RU" altLang="ru-RU" sz="2000"/>
              <a:t>Минимальное количество баллов, подтверждающее освоение образовательных программ основного общего образования в соответствии с федеральным государственным образовательным стандартом основного общего образования в </a:t>
            </a:r>
            <a:r>
              <a:rPr lang="ru-RU" altLang="ru-RU" sz="2000">
                <a:solidFill>
                  <a:srgbClr val="FF0000"/>
                </a:solidFill>
              </a:rPr>
              <a:t>2020 году составит: по математике - 8 баллов (не менее 2 баллов по геометрии), по русскому языку – 15 баллов.</a:t>
            </a:r>
          </a:p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766277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ГИА-9 повторно</a:t>
            </a:r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895850"/>
          </a:xfrm>
        </p:spPr>
        <p:txBody>
          <a:bodyPr/>
          <a:lstStyle/>
          <a:p>
            <a:pPr marL="0" indent="449124" algn="just">
              <a:buNone/>
            </a:pPr>
            <a:r>
              <a:rPr lang="ru-RU" altLang="ru-RU" sz="1800">
                <a:cs typeface="Times New Roman" pitchFamily="18" charset="0"/>
              </a:rPr>
              <a:t>Повторно к сдаче ГИА в дополнительные сроки (</a:t>
            </a:r>
            <a:r>
              <a:rPr lang="ru-RU" altLang="ru-RU" sz="1800">
                <a:solidFill>
                  <a:srgbClr val="FF0000"/>
                </a:solidFill>
                <a:cs typeface="Times New Roman" pitchFamily="18" charset="0"/>
              </a:rPr>
              <a:t>резервные дни</a:t>
            </a:r>
            <a:r>
              <a:rPr lang="ru-RU" altLang="ru-RU" sz="1800">
                <a:cs typeface="Times New Roman" pitchFamily="18" charset="0"/>
              </a:rPr>
              <a:t>) по соответствующему учебному предмету в </a:t>
            </a:r>
            <a:r>
              <a:rPr lang="ru-RU" altLang="ru-RU" sz="1800" b="1">
                <a:cs typeface="Times New Roman" pitchFamily="18" charset="0"/>
              </a:rPr>
              <a:t>текущем учебном году</a:t>
            </a:r>
            <a:r>
              <a:rPr lang="ru-RU" altLang="ru-RU" sz="1800">
                <a:cs typeface="Times New Roman" pitchFamily="18" charset="0"/>
              </a:rPr>
              <a:t> по решению ГЭК допускаются следующие обучающиеся:</a:t>
            </a:r>
          </a:p>
          <a:p>
            <a:pPr marL="0" indent="449124" algn="just">
              <a:buNone/>
            </a:pPr>
            <a:r>
              <a:rPr lang="ru-RU" altLang="ru-RU" sz="1800" b="1">
                <a:cs typeface="Times New Roman" pitchFamily="18" charset="0"/>
              </a:rPr>
              <a:t>получившие на ГИА неудовлетворительный результат не более чем по двум учебным предметам</a:t>
            </a:r>
            <a:r>
              <a:rPr lang="ru-RU" altLang="ru-RU" sz="1800"/>
              <a:t> (</a:t>
            </a:r>
            <a:r>
              <a:rPr lang="ru-RU" altLang="ru-RU" sz="1600"/>
              <a:t>кроме участников ГИА, проходящих ГИА только по обязательным учебным предметам)</a:t>
            </a:r>
            <a:r>
              <a:rPr lang="ru-RU" altLang="ru-RU" sz="1600">
                <a:cs typeface="Times New Roman" pitchFamily="18" charset="0"/>
              </a:rPr>
              <a:t>;</a:t>
            </a:r>
          </a:p>
          <a:p>
            <a:pPr marL="0" indent="449124" algn="just">
              <a:buNone/>
            </a:pPr>
            <a:r>
              <a:rPr lang="ru-RU" altLang="ru-RU" sz="1800" b="1">
                <a:cs typeface="Times New Roman" pitchFamily="18" charset="0"/>
              </a:rPr>
              <a:t>не явившиеся на экзамены по уважительным причинам</a:t>
            </a:r>
            <a:r>
              <a:rPr lang="ru-RU" altLang="ru-RU" sz="1800">
                <a:cs typeface="Times New Roman" pitchFamily="18" charset="0"/>
              </a:rPr>
              <a:t> (болезнь или иные обстоятельства, подтвержденные документально);</a:t>
            </a:r>
          </a:p>
          <a:p>
            <a:pPr marL="0" indent="449124" algn="just">
              <a:buNone/>
            </a:pPr>
            <a:r>
              <a:rPr lang="ru-RU" altLang="ru-RU" sz="1800" b="1">
                <a:cs typeface="Times New Roman" pitchFamily="18" charset="0"/>
              </a:rPr>
              <a:t>не завершившие выполнение экзаменационной работы по уважительным причинам </a:t>
            </a:r>
            <a:r>
              <a:rPr lang="ru-RU" altLang="ru-RU" sz="1800">
                <a:cs typeface="Times New Roman" pitchFamily="18" charset="0"/>
              </a:rPr>
              <a:t>(болезнь или иные обстоятельства, подтвержденные документально);</a:t>
            </a:r>
          </a:p>
          <a:p>
            <a:pPr marL="0" indent="449124" algn="just">
              <a:buNone/>
            </a:pPr>
            <a:r>
              <a:rPr lang="ru-RU" altLang="ru-RU" sz="1800" b="1">
                <a:cs typeface="Times New Roman" pitchFamily="18" charset="0"/>
              </a:rPr>
              <a:t>апелляция которых о нарушении установленного порядка проведения ГИА конфликтной комиссией была удовлетворена</a:t>
            </a:r>
            <a:r>
              <a:rPr lang="ru-RU" altLang="ru-RU" sz="1800">
                <a:cs typeface="Times New Roman" pitchFamily="18" charset="0"/>
              </a:rPr>
              <a:t>;</a:t>
            </a:r>
          </a:p>
          <a:p>
            <a:pPr marL="0" indent="449124" algn="just">
              <a:buNone/>
            </a:pPr>
            <a:r>
              <a:rPr lang="ru-RU" altLang="ru-RU" sz="1800" b="1">
                <a:cs typeface="Times New Roman" pitchFamily="18" charset="0"/>
              </a:rPr>
              <a:t>результаты которых были аннулированы ГЭК в случае выявления фактов нарушений установленного порядка проведения ГИА</a:t>
            </a:r>
            <a:r>
              <a:rPr lang="ru-RU" altLang="ru-RU" sz="1800">
                <a:cs typeface="Times New Roman" pitchFamily="18" charset="0"/>
              </a:rPr>
              <a:t>, совершенных лицами, привлекаемыми к проведению ГИА, или иными (неустановленными) лицами.</a:t>
            </a:r>
          </a:p>
        </p:txBody>
      </p:sp>
    </p:spTree>
    <p:extLst>
      <p:ext uri="{BB962C8B-B14F-4D97-AF65-F5344CB8AC3E}">
        <p14:creationId xmlns:p14="http://schemas.microsoft.com/office/powerpoint/2010/main" val="622544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 dirty="0"/>
              <a:t>Дополнительный период (сентябрь)</a:t>
            </a:r>
            <a:endParaRPr lang="ru-RU" sz="2800" dirty="0"/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>
          <a:xfrm>
            <a:off x="468313" y="1916113"/>
            <a:ext cx="8229600" cy="4383087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2800"/>
              <a:t>Обучающимся, не прошедшим ГИА или получившим на ГИА неудовлетворительные результаты более чем по двум предметам, либо получившим повторно неудовлетворительный результат по одному из этих предметов на ГИА в дополнительные сроки (резервные дни), предоставляется право пройти ГИА по соответствующим учебным предметам не ранее </a:t>
            </a:r>
            <a:r>
              <a:rPr lang="ru-RU" altLang="ru-RU" sz="2800" b="1"/>
              <a:t>1 сентября текущего года</a:t>
            </a:r>
            <a:r>
              <a:rPr lang="ru-RU" altLang="ru-RU" sz="28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8589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 dirty="0"/>
              <a:t>Дополнительный период (сентябрь)</a:t>
            </a:r>
            <a:endParaRPr lang="ru-RU" dirty="0"/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>
          <a:xfrm>
            <a:off x="468316" y="1773241"/>
            <a:ext cx="8218487" cy="4319587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2600"/>
              <a:t>Обучающимся, </a:t>
            </a:r>
            <a:r>
              <a:rPr lang="ru-RU" altLang="ru-RU" sz="2600">
                <a:solidFill>
                  <a:srgbClr val="FF0000"/>
                </a:solidFill>
              </a:rPr>
              <a:t>проходящим ГИА только по обязательным учебным предметам </a:t>
            </a:r>
            <a:r>
              <a:rPr lang="ru-RU" altLang="ru-RU" sz="2600"/>
              <a:t>(русский язык и математика), не прошедшим ГИА или получившим на ГИА неудовлетворительные результаты </a:t>
            </a:r>
            <a:r>
              <a:rPr lang="ru-RU" altLang="ru-RU" sz="2600">
                <a:solidFill>
                  <a:srgbClr val="FF0000"/>
                </a:solidFill>
              </a:rPr>
              <a:t>более чем по одному</a:t>
            </a:r>
            <a:r>
              <a:rPr lang="ru-RU" altLang="ru-RU" sz="2600"/>
              <a:t> обязательному учебному предмету, либо получившим повторно неудовлетворительный результат по одному из этих предметов на ГИА в резервные сроки, предоставляется право пройти ГИА по соответствующим учебным предметам не ранее </a:t>
            </a:r>
            <a:r>
              <a:rPr lang="ru-RU" altLang="ru-RU" sz="2600" b="1"/>
              <a:t>1 сентября текущего года</a:t>
            </a:r>
          </a:p>
          <a:p>
            <a:pPr marL="0" indent="0">
              <a:buNone/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192156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ъект 2"/>
          <p:cNvSpPr>
            <a:spLocks noGrp="1"/>
          </p:cNvSpPr>
          <p:nvPr>
            <p:ph type="body" idx="1"/>
          </p:nvPr>
        </p:nvSpPr>
        <p:spPr>
          <a:xfrm>
            <a:off x="755652" y="4076703"/>
            <a:ext cx="7772400" cy="2016125"/>
          </a:xfrm>
        </p:spPr>
        <p:txBody>
          <a:bodyPr/>
          <a:lstStyle/>
          <a:p>
            <a:pPr algn="ctr"/>
            <a:r>
              <a:rPr lang="ru-RU" altLang="ru-RU" b="1" smtClean="0"/>
              <a:t>Жашкова Ирина Владимировна</a:t>
            </a:r>
          </a:p>
          <a:p>
            <a:pPr algn="ctr"/>
            <a:r>
              <a:rPr lang="ru-RU" altLang="ru-RU" b="1" smtClean="0"/>
              <a:t>тел. (8142) 717-327, </a:t>
            </a:r>
            <a:r>
              <a:rPr lang="en-US" altLang="ru-RU" b="1" smtClean="0">
                <a:solidFill>
                  <a:srgbClr val="0066FF"/>
                </a:solidFill>
              </a:rPr>
              <a:t>gia9</a:t>
            </a:r>
            <a:r>
              <a:rPr lang="ru-RU" altLang="ru-RU" b="1" smtClean="0">
                <a:solidFill>
                  <a:srgbClr val="0066FF"/>
                </a:solidFill>
              </a:rPr>
              <a:t>@minedu.karelia.ru</a:t>
            </a:r>
          </a:p>
          <a:p>
            <a:pPr algn="ctr"/>
            <a:endParaRPr lang="ru-RU" altLang="ru-RU" b="1" smtClean="0"/>
          </a:p>
          <a:p>
            <a:pPr algn="ctr"/>
            <a:r>
              <a:rPr lang="en-US" altLang="ru-RU" b="1" smtClean="0">
                <a:solidFill>
                  <a:srgbClr val="0066FF"/>
                </a:solidFill>
              </a:rPr>
              <a:t>http://minedu.karelia.pro, </a:t>
            </a:r>
          </a:p>
          <a:p>
            <a:pPr algn="ctr"/>
            <a:r>
              <a:rPr lang="en-US" altLang="ru-RU" b="1" smtClean="0">
                <a:solidFill>
                  <a:srgbClr val="0066FF"/>
                </a:solidFill>
              </a:rPr>
              <a:t>https://vk.com/gia_rk,</a:t>
            </a:r>
          </a:p>
          <a:p>
            <a:pPr algn="ctr"/>
            <a:r>
              <a:rPr lang="en-US" altLang="ru-RU" b="1" smtClean="0">
                <a:solidFill>
                  <a:srgbClr val="0066FF"/>
                </a:solidFill>
              </a:rPr>
              <a:t>https://coko.karelia.ru</a:t>
            </a:r>
          </a:p>
          <a:p>
            <a:pPr algn="ctr"/>
            <a:endParaRPr lang="en-US" altLang="ru-RU" b="1" smtClean="0">
              <a:solidFill>
                <a:srgbClr val="0066FF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4213" y="1412875"/>
            <a:ext cx="7772400" cy="2160588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Горячая </a:t>
            </a:r>
            <a:r>
              <a:rPr lang="ru-RU" dirty="0"/>
              <a:t>линия ГИА-9</a:t>
            </a:r>
            <a:br>
              <a:rPr lang="ru-RU" dirty="0"/>
            </a:br>
            <a:r>
              <a:rPr lang="ru-RU" dirty="0"/>
              <a:t>в Республике Карелия</a:t>
            </a:r>
            <a:br>
              <a:rPr lang="ru-RU" dirty="0"/>
            </a:br>
            <a:r>
              <a:rPr lang="ru-RU" dirty="0" smtClean="0"/>
              <a:t>(8142) 717-327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804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6" y="1484313"/>
            <a:ext cx="8218487" cy="4608512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altLang="ru-RU" sz="2000" b="1" dirty="0">
                <a:solidFill>
                  <a:srgbClr val="0066FF"/>
                </a:solidFill>
                <a:hlinkClick r:id="rId2"/>
              </a:rPr>
              <a:t>http://</a:t>
            </a:r>
            <a:r>
              <a:rPr lang="en-US" altLang="ru-RU" sz="2000" b="1" dirty="0">
                <a:solidFill>
                  <a:srgbClr val="0066FF"/>
                </a:solidFill>
                <a:hlinkClick r:id="rId2"/>
              </a:rPr>
              <a:t>minedu.karelia.pro</a:t>
            </a:r>
            <a:r>
              <a:rPr lang="ru-RU" altLang="ru-RU" sz="2000" b="1" dirty="0">
                <a:solidFill>
                  <a:srgbClr val="0066FF"/>
                </a:solidFill>
              </a:rPr>
              <a:t> – расписание ГИА-9, примерный график ознакомления с результатами, примерный график рассмотрения апелляций, нормативные правовые акты по вопросам проведения ГИА-9 </a:t>
            </a:r>
          </a:p>
          <a:p>
            <a:pPr marL="0" indent="0" algn="ctr">
              <a:buNone/>
              <a:defRPr/>
            </a:pPr>
            <a:endParaRPr lang="en-US" altLang="ru-RU" sz="2000" b="1" dirty="0">
              <a:solidFill>
                <a:srgbClr val="0066FF"/>
              </a:solidFill>
            </a:endParaRPr>
          </a:p>
          <a:p>
            <a:pPr marL="0" indent="0" algn="ctr">
              <a:buNone/>
              <a:defRPr/>
            </a:pPr>
            <a:r>
              <a:rPr lang="en-US" altLang="ru-RU" sz="2000" b="1" dirty="0">
                <a:solidFill>
                  <a:srgbClr val="0066FF"/>
                </a:solidFill>
                <a:hlinkClick r:id="rId3"/>
              </a:rPr>
              <a:t>https://</a:t>
            </a:r>
            <a:r>
              <a:rPr lang="en-US" altLang="ru-RU" sz="2000" b="1" dirty="0">
                <a:solidFill>
                  <a:srgbClr val="0066FF"/>
                </a:solidFill>
                <a:hlinkClick r:id="rId3"/>
              </a:rPr>
              <a:t>vk.com/gia_rk</a:t>
            </a:r>
            <a:r>
              <a:rPr lang="ru-RU" altLang="ru-RU" sz="2000" b="1" dirty="0">
                <a:solidFill>
                  <a:srgbClr val="0066FF"/>
                </a:solidFill>
              </a:rPr>
              <a:t> - оперативная информация по вопросам проведения ГИА-9 и ответы на вопросы, актуальная информацию о времени и месте рассмотрения апелляций, </a:t>
            </a:r>
          </a:p>
          <a:p>
            <a:pPr marL="0" indent="0" algn="ctr">
              <a:buNone/>
              <a:defRPr/>
            </a:pPr>
            <a:endParaRPr lang="ru-RU" altLang="ru-RU" sz="2000" b="1" dirty="0">
              <a:solidFill>
                <a:srgbClr val="0066FF"/>
              </a:solidFill>
            </a:endParaRPr>
          </a:p>
          <a:p>
            <a:pPr marL="0" indent="0" algn="ctr">
              <a:buNone/>
              <a:defRPr/>
            </a:pPr>
            <a:r>
              <a:rPr lang="en-US" altLang="ru-RU" sz="2000" b="1" dirty="0">
                <a:solidFill>
                  <a:srgbClr val="0066FF"/>
                </a:solidFill>
                <a:hlinkClick r:id="rId4"/>
              </a:rPr>
              <a:t>https</a:t>
            </a:r>
            <a:r>
              <a:rPr lang="en-US" altLang="ru-RU" sz="2000" b="1" dirty="0">
                <a:solidFill>
                  <a:srgbClr val="0066FF"/>
                </a:solidFill>
                <a:hlinkClick r:id="rId4"/>
              </a:rPr>
              <a:t>://</a:t>
            </a:r>
            <a:r>
              <a:rPr lang="en-US" altLang="ru-RU" sz="2000" b="1" dirty="0">
                <a:solidFill>
                  <a:srgbClr val="0066FF"/>
                </a:solidFill>
                <a:hlinkClick r:id="rId4"/>
              </a:rPr>
              <a:t>coko.karelia.ru</a:t>
            </a:r>
            <a:r>
              <a:rPr lang="ru-RU" altLang="ru-RU" sz="2000" b="1" dirty="0">
                <a:solidFill>
                  <a:srgbClr val="0066FF"/>
                </a:solidFill>
              </a:rPr>
              <a:t> - в тестовом режиме запущен Сервис просмотра результатов и бланков ГИА-9, аналитические и методические материалы по ГИА-9</a:t>
            </a:r>
            <a:endParaRPr lang="en-US" altLang="ru-RU" sz="2000" b="1" dirty="0">
              <a:solidFill>
                <a:srgbClr val="0066FF"/>
              </a:solidFill>
            </a:endParaRP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160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908723"/>
            <a:ext cx="7522096" cy="2594719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Итоговое собеседование по русскому языку в 9 классе</a:t>
            </a:r>
            <a:br>
              <a:rPr lang="ru-RU" dirty="0"/>
            </a:br>
            <a:r>
              <a:rPr lang="ru-RU" dirty="0"/>
              <a:t>2019-2020 учебный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5801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65039" y="116632"/>
            <a:ext cx="8082409" cy="1143000"/>
          </a:xfrm>
        </p:spPr>
        <p:txBody>
          <a:bodyPr>
            <a:noAutofit/>
          </a:bodyPr>
          <a:lstStyle/>
          <a:p>
            <a:pPr algn="ctr" eaLnBrk="1"/>
            <a:r>
              <a:rPr lang="ru-RU" alt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и Родители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(законные представители) </a:t>
            </a:r>
            <a:b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подпись информируются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4294967295"/>
          </p:nvPr>
        </p:nvSpPr>
        <p:spPr>
          <a:xfrm>
            <a:off x="1043608" y="1673225"/>
            <a:ext cx="8100392" cy="4780111"/>
          </a:xfrm>
        </p:spPr>
        <p:txBody>
          <a:bodyPr>
            <a:normAutofit/>
          </a:bodyPr>
          <a:lstStyle/>
          <a:p>
            <a:pPr marL="3175" indent="379413"/>
            <a:r>
              <a:rPr lang="ru-RU" altLang="ru-RU" sz="2500" dirty="0"/>
              <a:t>о сроках, местах и порядке подачи заявлений на прохождение ГИА,</a:t>
            </a:r>
          </a:p>
          <a:p>
            <a:pPr marL="3175" indent="379413"/>
            <a:r>
              <a:rPr lang="ru-RU" altLang="ru-RU" sz="2500" dirty="0"/>
              <a:t> о порядке проведения ГИА, в том числе об основаниях для удаления с экзамена, изменения или аннулирования результатов ГИА, </a:t>
            </a:r>
          </a:p>
          <a:p>
            <a:pPr marL="3175" indent="379413"/>
            <a:r>
              <a:rPr lang="ru-RU" altLang="ru-RU" sz="2500" dirty="0"/>
              <a:t>о ведении в ППЭ видеозаписи, </a:t>
            </a:r>
          </a:p>
          <a:p>
            <a:pPr marL="3175" indent="379413"/>
            <a:r>
              <a:rPr lang="ru-RU" altLang="ru-RU" sz="2500" dirty="0"/>
              <a:t>о порядке подачи апелляций о нарушении установленного порядка проведения ГИА и о несогласии с выставленными баллами, </a:t>
            </a:r>
          </a:p>
          <a:p>
            <a:pPr marL="3175" indent="379413"/>
            <a:r>
              <a:rPr lang="ru-RU" altLang="ru-RU" sz="2500" dirty="0"/>
              <a:t>о времени и месте ознакомления с результатами ГИА, а также о результатах ГИА, полученных обучающимися;</a:t>
            </a:r>
          </a:p>
          <a:p>
            <a:pPr marL="457200" indent="-457200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29079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3" y="476673"/>
            <a:ext cx="6768752" cy="4893647"/>
          </a:xfrm>
          <a:prstGeom prst="rect">
            <a:avLst/>
          </a:prstGeom>
        </p:spPr>
        <p:txBody>
          <a:bodyPr wrap="square" lIns="91410" tIns="45706" rIns="91410" bIns="45706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Порядком проведения государственной итоговой аттестации по образовательным программам основного общего образования, утвержденным приказом Министерства Просвещения Российской Федерации и Федеральной службы по надзору в сфере образования и науки от 7 ноября 2018 года № 189/1513 (далее – Порядок проведения ГИА-9)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собеседование по русскому языку в 9 классе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проводится для обучающихся, экстернов во вторую среду февраля по текстам, темам и заданиям, сформированным по часовым поясам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663417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15070"/>
            <a:ext cx="7488832" cy="2062103"/>
          </a:xfrm>
          <a:prstGeom prst="rect">
            <a:avLst/>
          </a:prstGeom>
        </p:spPr>
        <p:txBody>
          <a:bodyPr wrap="square" lIns="91410" tIns="45706" rIns="91410" bIns="45706">
            <a:spAutoFit/>
          </a:bodyPr>
          <a:lstStyle/>
          <a:p>
            <a:pPr algn="ctr"/>
            <a:r>
              <a:rPr lang="ru-RU" sz="32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«зачета» на итоговом собеседовании -  обязательное условие допуска к государственной итоговой аттестации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2276872"/>
            <a:ext cx="7560840" cy="954107"/>
          </a:xfrm>
          <a:prstGeom prst="rect">
            <a:avLst/>
          </a:prstGeom>
        </p:spPr>
        <p:txBody>
          <a:bodyPr wrap="square" lIns="91410" tIns="45706" rIns="91410" bIns="45706">
            <a:spAutoFit/>
          </a:bodyPr>
          <a:lstStyle/>
          <a:p>
            <a:pPr lvl="0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проведения итогового собеседования</a:t>
            </a:r>
          </a:p>
          <a:p>
            <a:pPr lvl="0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всех девятиклассников</a:t>
            </a:r>
            <a:endParaRPr lang="ru-RU" sz="28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16416" y="3501011"/>
            <a:ext cx="3487237" cy="584775"/>
          </a:xfrm>
          <a:prstGeom prst="rect">
            <a:avLst/>
          </a:prstGeom>
        </p:spPr>
        <p:txBody>
          <a:bodyPr wrap="none" lIns="91410" tIns="45706" rIns="91410" bIns="45706">
            <a:spAutoFit/>
          </a:bodyPr>
          <a:lstStyle/>
          <a:p>
            <a:pPr lvl="0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февраля 2020 г</a:t>
            </a:r>
            <a:endParaRPr lang="ru-RU" sz="32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221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04667"/>
            <a:ext cx="8460432" cy="4031873"/>
          </a:xfrm>
          <a:prstGeom prst="rect">
            <a:avLst/>
          </a:prstGeom>
        </p:spPr>
        <p:txBody>
          <a:bodyPr wrap="square" lIns="91410" tIns="45706" rIns="91410" bIns="45706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сроки для обучающихся:</a:t>
            </a:r>
          </a:p>
          <a:p>
            <a:pPr indent="442775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-получивших «незачет» по итоговому собеседованию,</a:t>
            </a:r>
          </a:p>
          <a:p>
            <a:pPr indent="442775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-отсутствующих по уважительной причине (болезнь или иные обстоятельства),</a:t>
            </a:r>
          </a:p>
          <a:p>
            <a:pPr indent="442775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 завершивших итоговое собеседование по русскому языку (болезнь или иные обстоятельства)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4653137"/>
            <a:ext cx="4572000" cy="1077218"/>
          </a:xfrm>
          <a:prstGeom prst="rect">
            <a:avLst/>
          </a:prstGeom>
        </p:spPr>
        <p:txBody>
          <a:bodyPr lIns="91410" tIns="45706" rIns="91410" bIns="45706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марта 2020 г</a:t>
            </a: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мая 2020 г</a:t>
            </a:r>
          </a:p>
        </p:txBody>
      </p:sp>
    </p:spTree>
    <p:extLst>
      <p:ext uri="{BB962C8B-B14F-4D97-AF65-F5344CB8AC3E}">
        <p14:creationId xmlns:p14="http://schemas.microsoft.com/office/powerpoint/2010/main" val="33018058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260648"/>
            <a:ext cx="7236296" cy="1077218"/>
          </a:xfrm>
          <a:prstGeom prst="rect">
            <a:avLst/>
          </a:prstGeom>
        </p:spPr>
        <p:txBody>
          <a:bodyPr wrap="square" lIns="91410" tIns="45706" rIns="91410" bIns="45706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подачи заявлений на прохождение итогового собеседования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87625" y="1916832"/>
            <a:ext cx="7632848" cy="3785652"/>
          </a:xfrm>
          <a:prstGeom prst="rect">
            <a:avLst/>
          </a:prstGeom>
        </p:spPr>
        <p:txBody>
          <a:bodyPr wrap="square" lIns="91410" tIns="45706" rIns="91410" bIns="45706">
            <a:spAutoFit/>
          </a:bodyPr>
          <a:lstStyle/>
          <a:p>
            <a:pPr algn="ctr"/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Общеобразовательное учреждение (каждый девятиклассник подает заявление на прохождение итогового собеседования по русскому языку в своей школе)</a:t>
            </a:r>
            <a:endParaRPr lang="ru-RU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1056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6" y="764704"/>
            <a:ext cx="7704856" cy="5016758"/>
          </a:xfrm>
          <a:prstGeom prst="rect">
            <a:avLst/>
          </a:prstGeom>
        </p:spPr>
        <p:txBody>
          <a:bodyPr wrap="square" lIns="91410" tIns="45706" rIns="91410" bIns="45706">
            <a:spAutoFit/>
          </a:bodyPr>
          <a:lstStyle/>
          <a:p>
            <a:pPr indent="722088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собеседование по русскому языку выпускников 9-х классов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индивидуально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каждым участником. 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22088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–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22088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с ограниченными возможностями здоровья, детей-инвалидов, инвалидов продолжительность итогового собеседования по русскому языку увеличивается на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минут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6800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566235"/>
            <a:ext cx="7488832" cy="3539430"/>
          </a:xfrm>
          <a:prstGeom prst="rect">
            <a:avLst/>
          </a:prstGeom>
        </p:spPr>
        <p:txBody>
          <a:bodyPr wrap="square" lIns="91410" tIns="45706" rIns="91410" bIns="45706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собеседования включает следующие типы заданий:</a:t>
            </a:r>
          </a:p>
          <a:p>
            <a:pPr marL="457059" indent="-192029">
              <a:buFont typeface="Arial" panose="020B0604020202020204" pitchFamily="34" charset="0"/>
              <a:buChar char="•"/>
              <a:tabLst>
                <a:tab pos="722088" algn="l"/>
              </a:tabLst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текста вслух;</a:t>
            </a:r>
          </a:p>
          <a:p>
            <a:pPr marL="457059" indent="-192029">
              <a:buFont typeface="Arial" panose="020B0604020202020204" pitchFamily="34" charset="0"/>
              <a:buChar char="•"/>
              <a:tabLst>
                <a:tab pos="722088" algn="l"/>
              </a:tabLst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пересказ текста с привлечением дополнительной информации;</a:t>
            </a:r>
          </a:p>
          <a:p>
            <a:pPr marL="457059" indent="-192029">
              <a:buFont typeface="Arial" panose="020B0604020202020204" pitchFamily="34" charset="0"/>
              <a:buChar char="•"/>
              <a:tabLst>
                <a:tab pos="722088" algn="l"/>
              </a:tabLst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монологическое высказывание по одной из выбранных тем;</a:t>
            </a:r>
          </a:p>
          <a:p>
            <a:pPr marL="457059" indent="-192029">
              <a:buFont typeface="Arial" panose="020B0604020202020204" pitchFamily="34" charset="0"/>
              <a:buChar char="•"/>
              <a:tabLst>
                <a:tab pos="722088" algn="l"/>
              </a:tabLst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диалог с экзаменатором-собеседником.</a:t>
            </a:r>
          </a:p>
        </p:txBody>
      </p:sp>
    </p:spTree>
    <p:extLst>
      <p:ext uri="{BB962C8B-B14F-4D97-AF65-F5344CB8AC3E}">
        <p14:creationId xmlns:p14="http://schemas.microsoft.com/office/powerpoint/2010/main" val="9533028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/>
            <a:r>
              <a:rPr lang="ru-RU" altLang="ru-RU" sz="2900" dirty="0"/>
              <a:t>УСТНОЕ СОБЕСЕДОВАНИЕ</a:t>
            </a:r>
            <a:br>
              <a:rPr lang="ru-RU" altLang="ru-RU" sz="2900" dirty="0"/>
            </a:br>
            <a:r>
              <a:rPr lang="ru-RU" altLang="ru-RU" sz="2900" dirty="0"/>
              <a:t>по РУССКОМУ ЯЗЫКУ</a:t>
            </a:r>
            <a:br>
              <a:rPr lang="ru-RU" altLang="ru-RU" sz="2900" dirty="0"/>
            </a:br>
            <a:r>
              <a:rPr lang="ru-RU" altLang="ru-RU" sz="2900" dirty="0"/>
              <a:t>для выпускников основной школы</a:t>
            </a:r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>
          <a:xfrm>
            <a:off x="1115616" y="1628802"/>
            <a:ext cx="7797984" cy="4680519"/>
          </a:xfrm>
        </p:spPr>
        <p:txBody>
          <a:bodyPr>
            <a:noAutofit/>
          </a:bodyPr>
          <a:lstStyle/>
          <a:p>
            <a:pPr marL="0" indent="445996">
              <a:buNone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Максимальное количество баллов за монолог и диалог – 9.</a:t>
            </a:r>
          </a:p>
          <a:p>
            <a:pPr marL="0" indent="445996">
              <a:buNone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Если участник собеседования не приступал к выполнению задания 3, то по критериям оценивания правильности речи за выполнение заданий 3 и 4 (P2) ставится не более двух баллов.</a:t>
            </a:r>
          </a:p>
          <a:p>
            <a:pPr marL="0" indent="445996">
              <a:buNone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баллов за выполнение всей работы – 20.</a:t>
            </a:r>
          </a:p>
          <a:p>
            <a:pPr marL="0" indent="445996">
              <a:buNone/>
            </a:pP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итогового собеседования получает зачёт в случае, если за выполнение всей работы он набрал 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или более баллов.</a:t>
            </a:r>
            <a:endParaRPr lang="ru-RU" alt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31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36000" y="296671"/>
            <a:ext cx="7920000" cy="900095"/>
          </a:xfrm>
        </p:spPr>
        <p:txBody>
          <a:bodyPr lIns="82918" tIns="41460" rIns="82918" bIns="41460">
            <a:normAutofit fontScale="90000"/>
          </a:bodyPr>
          <a:lstStyle/>
          <a:p>
            <a:pPr algn="ctr"/>
            <a:r>
              <a:rPr lang="ru-RU" altLang="ru-RU" i="1" dirty="0" smtClean="0"/>
              <a:t>Правила и процедура проведения ОГЭ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1268760"/>
            <a:ext cx="8136432" cy="2808312"/>
          </a:xfrm>
        </p:spPr>
        <p:txBody>
          <a:bodyPr lIns="82918" tIns="41460" rIns="82918" bIns="41460"/>
          <a:lstStyle/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altLang="ru-RU" sz="3600" dirty="0"/>
              <a:t>ОГЭ проводится в специальных пунктах проведения экзамена (ППЭ).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altLang="ru-RU" sz="3600" dirty="0"/>
              <a:t>ППЭ выпускников сопровождают уполномоченные представители от образовательного учреждения, в котором они обучаются </a:t>
            </a:r>
          </a:p>
        </p:txBody>
      </p:sp>
      <p:sp>
        <p:nvSpPr>
          <p:cNvPr id="9220" name="Прямоугольник 3"/>
          <p:cNvSpPr>
            <a:spLocks noChangeArrowheads="1"/>
          </p:cNvSpPr>
          <p:nvPr/>
        </p:nvSpPr>
        <p:spPr bwMode="auto">
          <a:xfrm>
            <a:off x="971600" y="4149083"/>
            <a:ext cx="7920880" cy="245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0" tIns="45702" rIns="91400" bIns="45702">
            <a:spAutoFit/>
          </a:bodyPr>
          <a:lstStyle>
            <a:lvl1pPr marL="782638" eaLnBrk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 eaLnBrk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 eaLnBrk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 eaLnBrk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 eaLnBrk="0"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marL="90461" eaLnBrk="1">
              <a:lnSpc>
                <a:spcPct val="80000"/>
              </a:lnSpc>
              <a:buFont typeface="Wingdings" pitchFamily="2" charset="2"/>
              <a:buChar char="v"/>
            </a:pPr>
            <a:r>
              <a:rPr lang="ru-RU" altLang="ru-RU" sz="3200" dirty="0"/>
              <a:t> ОГЭ начинается в 10:00 по местному времени. Время прибытия на ППЭ -  </a:t>
            </a:r>
            <a:r>
              <a:rPr lang="ru-RU" altLang="ru-RU" sz="3200" dirty="0">
                <a:solidFill>
                  <a:srgbClr val="FF0000"/>
                </a:solidFill>
              </a:rPr>
              <a:t>9:15</a:t>
            </a:r>
            <a:r>
              <a:rPr lang="ru-RU" altLang="ru-RU" sz="3200" dirty="0"/>
              <a:t>.</a:t>
            </a:r>
          </a:p>
          <a:p>
            <a:pPr marL="90461" eaLnBrk="1">
              <a:lnSpc>
                <a:spcPct val="80000"/>
              </a:lnSpc>
            </a:pPr>
            <a:endParaRPr lang="ru-RU" altLang="ru-RU" sz="3200" dirty="0"/>
          </a:p>
          <a:p>
            <a:pPr marL="90461" eaLnBrk="1">
              <a:lnSpc>
                <a:spcPct val="80000"/>
              </a:lnSpc>
              <a:buFont typeface="Wingdings" pitchFamily="2" charset="2"/>
              <a:buChar char="v"/>
            </a:pPr>
            <a:r>
              <a:rPr lang="ru-RU" altLang="ru-RU" sz="3200" dirty="0"/>
              <a:t>Время начала и окончания экзамена фиксируется на доске.</a:t>
            </a:r>
          </a:p>
        </p:txBody>
      </p:sp>
    </p:spTree>
    <p:extLst>
      <p:ext uri="{BB962C8B-B14F-4D97-AF65-F5344CB8AC3E}">
        <p14:creationId xmlns:p14="http://schemas.microsoft.com/office/powerpoint/2010/main" val="185453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 bwMode="auto">
          <a:xfrm>
            <a:off x="899594" y="127000"/>
            <a:ext cx="7920881" cy="1069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defTabSz="449124" fontAlgn="auto">
              <a:spcAft>
                <a:spcPts val="0"/>
              </a:spcAft>
              <a:defRPr/>
            </a:pPr>
            <a:r>
              <a:rPr lang="ru-RU" sz="3200" b="1" kern="0" dirty="0"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Что необходимо иметь при себе и можно взять с собой?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1484787"/>
            <a:ext cx="7704856" cy="1077218"/>
          </a:xfrm>
          <a:prstGeom prst="rect">
            <a:avLst/>
          </a:prstGeom>
        </p:spPr>
        <p:txBody>
          <a:bodyPr wrap="square" lIns="91410" tIns="45706" rIns="91410" bIns="45706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удостоверяющий личность (паспорт)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15619" y="2887483"/>
            <a:ext cx="4385945" cy="584775"/>
          </a:xfrm>
          <a:prstGeom prst="rect">
            <a:avLst/>
          </a:prstGeom>
        </p:spPr>
        <p:txBody>
          <a:bodyPr wrap="none" lIns="91410" tIns="45706" rIns="91410" bIns="45706">
            <a:spAutoFit/>
          </a:bodyPr>
          <a:lstStyle/>
          <a:p>
            <a:pPr algn="ctr"/>
            <a: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черную </a:t>
            </a:r>
            <a:r>
              <a:rPr lang="ru-RU" altLang="ru-RU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гелевую</a:t>
            </a:r>
            <a:r>
              <a:rPr lang="ru-RU" alt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ручку</a:t>
            </a:r>
            <a:endParaRPr lang="ru-RU" alt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0670" y="3861051"/>
            <a:ext cx="7281770" cy="1384995"/>
          </a:xfrm>
          <a:prstGeom prst="rect">
            <a:avLst/>
          </a:prstGeom>
        </p:spPr>
        <p:txBody>
          <a:bodyPr wrap="square" lIns="91410" tIns="45706" rIns="91410" bIns="45706">
            <a:spAutoFit/>
          </a:bodyPr>
          <a:lstStyle/>
          <a:p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материалы, которые можно использовать на ОГЭ по отдельным предметам выдаются учащимся в ППЭ</a:t>
            </a:r>
            <a:endParaRPr lang="ru-RU" alt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2144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6426200"/>
            <a:ext cx="9144000" cy="431800"/>
          </a:xfrm>
          <a:prstGeom prst="rect">
            <a:avLst/>
          </a:prstGeom>
          <a:gradFill>
            <a:gsLst>
              <a:gs pos="0">
                <a:srgbClr val="179D1A">
                  <a:alpha val="68000"/>
                </a:srgbClr>
              </a:gs>
              <a:gs pos="50000">
                <a:srgbClr val="1E991B">
                  <a:alpha val="38000"/>
                </a:srgbClr>
              </a:gs>
              <a:gs pos="100000">
                <a:srgbClr val="1E991B">
                  <a:alpha val="55000"/>
                </a:srgbClr>
              </a:gs>
            </a:gsLst>
            <a:lin ang="5400000" scaled="0"/>
          </a:gradFill>
          <a:ln w="19050">
            <a:solidFill>
              <a:srgbClr val="135F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702" rIns="91400" bIns="45702" anchor="ctr"/>
          <a:lstStyle/>
          <a:p>
            <a:pPr algn="ctr" defTabSz="407399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4"/>
            <a:ext cx="9144000" cy="620713"/>
          </a:xfrm>
          <a:prstGeom prst="rect">
            <a:avLst/>
          </a:prstGeom>
          <a:gradFill>
            <a:gsLst>
              <a:gs pos="0">
                <a:srgbClr val="179D1A">
                  <a:alpha val="68000"/>
                </a:srgbClr>
              </a:gs>
              <a:gs pos="50000">
                <a:srgbClr val="1E991B">
                  <a:alpha val="38000"/>
                </a:srgbClr>
              </a:gs>
              <a:gs pos="100000">
                <a:srgbClr val="1E991B">
                  <a:alpha val="55000"/>
                </a:srgbClr>
              </a:gs>
            </a:gsLst>
            <a:lin ang="5400000" scaled="0"/>
          </a:gradFill>
          <a:ln w="19050">
            <a:solidFill>
              <a:srgbClr val="135F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702" rIns="91400" bIns="45702" anchor="ctr"/>
          <a:lstStyle/>
          <a:p>
            <a:pPr algn="ctr" defTabSz="407399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272" name="Заголовок 3"/>
          <p:cNvSpPr>
            <a:spLocks noGrp="1"/>
          </p:cNvSpPr>
          <p:nvPr>
            <p:ph type="title"/>
          </p:nvPr>
        </p:nvSpPr>
        <p:spPr>
          <a:xfrm>
            <a:off x="0" y="115212"/>
            <a:ext cx="9144000" cy="505494"/>
          </a:xfrm>
        </p:spPr>
        <p:txBody>
          <a:bodyPr anchor="t"/>
          <a:lstStyle/>
          <a:p>
            <a:r>
              <a:rPr lang="ru-RU" altLang="ru-RU" sz="2000" b="1"/>
              <a:t>Действия в ППЭ во время экзамена</a:t>
            </a:r>
          </a:p>
        </p:txBody>
      </p:sp>
      <p:sp>
        <p:nvSpPr>
          <p:cNvPr id="12295" name="TextBox 6"/>
          <p:cNvSpPr txBox="1">
            <a:spLocks noChangeArrowheads="1"/>
          </p:cNvSpPr>
          <p:nvPr/>
        </p:nvSpPr>
        <p:spPr bwMode="auto">
          <a:xfrm>
            <a:off x="396000" y="692714"/>
            <a:ext cx="8064000" cy="349949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00" tIns="45702" rIns="91400" bIns="45702">
            <a:spAutoFit/>
          </a:bodyPr>
          <a:lstStyle/>
          <a:p>
            <a:pPr algn="ctr" defTabSz="40739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smtClean="0">
                <a:solidFill>
                  <a:srgbClr val="C00000"/>
                </a:solidFill>
              </a:rPr>
              <a:t>запрещается</a:t>
            </a:r>
          </a:p>
        </p:txBody>
      </p:sp>
      <p:sp>
        <p:nvSpPr>
          <p:cNvPr id="12297" name="TextBox 10"/>
          <p:cNvSpPr txBox="1">
            <a:spLocks noChangeArrowheads="1"/>
          </p:cNvSpPr>
          <p:nvPr/>
        </p:nvSpPr>
        <p:spPr bwMode="auto">
          <a:xfrm>
            <a:off x="298080" y="3717033"/>
            <a:ext cx="8449920" cy="865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2" rIns="91400" bIns="45702">
            <a:spAutoFit/>
          </a:bodyPr>
          <a:lstStyle/>
          <a:p>
            <a:pPr algn="ctr" defTabSz="40739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smtClean="0">
                <a:solidFill>
                  <a:srgbClr val="000000"/>
                </a:solidFill>
              </a:rPr>
              <a:t>пользоваться иными предметами или средствами, не допущенными Рособрнадзором к использованию в ППЭ во время экзамена, не только в аудитории, но и во всем ППЭ</a:t>
            </a:r>
          </a:p>
        </p:txBody>
      </p:sp>
      <p:sp>
        <p:nvSpPr>
          <p:cNvPr id="12298" name="TextBox 6"/>
          <p:cNvSpPr txBox="1">
            <a:spLocks noChangeArrowheads="1"/>
          </p:cNvSpPr>
          <p:nvPr/>
        </p:nvSpPr>
        <p:spPr bwMode="auto">
          <a:xfrm>
            <a:off x="298084" y="1075797"/>
            <a:ext cx="2652480" cy="112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2" rIns="91400" bIns="45702">
            <a:spAutoFit/>
          </a:bodyPr>
          <a:lstStyle/>
          <a:p>
            <a:pPr algn="ctr" defTabSz="40739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smtClean="0">
                <a:solidFill>
                  <a:srgbClr val="000000"/>
                </a:solidFill>
              </a:rPr>
              <a:t>переговариваться, меняться местами, любыми материалами и предметами</a:t>
            </a: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3780000" y="1988853"/>
            <a:ext cx="1052640" cy="1379665"/>
            <a:chOff x="3663835" y="4591001"/>
            <a:chExt cx="1375809" cy="1802655"/>
          </a:xfrm>
        </p:grpSpPr>
        <p:pic>
          <p:nvPicPr>
            <p:cNvPr id="11297" name="Picture 12" descr="D:\!МолодыеТихоновы-Е.В\!Работа-сделать\РЦОИ\1088118-Clipart-3d-Teeny-White-Person-Talking-On-Two-Phones-Royalty-Free-CGI-Illustration.jpg"/>
            <p:cNvPicPr>
              <a:picLocks noChangeAspect="1" noChangeArrowheads="1"/>
            </p:cNvPicPr>
            <p:nvPr/>
          </p:nvPicPr>
          <p:blipFill>
            <a:blip r:embed="rId3">
              <a:lum bright="-2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85" b="1582"/>
            <a:stretch>
              <a:fillRect/>
            </a:stretch>
          </p:blipFill>
          <p:spPr bwMode="auto">
            <a:xfrm>
              <a:off x="3663835" y="4591001"/>
              <a:ext cx="1375809" cy="1802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icture 10" descr="D:\!МолодыеТихоновы-Е.В\!Работа-сделать\РЦОИ\17693_732062542_medium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lum bright="-20000" contrast="40000"/>
              <a:extLst/>
            </a:blip>
            <a:srcRect l="12032" t="24286" r="22120" b="10874"/>
            <a:stretch/>
          </p:blipFill>
          <p:spPr bwMode="auto">
            <a:xfrm>
              <a:off x="3923928" y="4653136"/>
              <a:ext cx="804417" cy="792088"/>
            </a:xfrm>
            <a:prstGeom prst="ellipse">
              <a:avLst/>
            </a:prstGeom>
            <a:noFill/>
            <a:extLst/>
          </p:spPr>
        </p:pic>
      </p:grpSp>
      <p:pic>
        <p:nvPicPr>
          <p:cNvPr id="4" name="Picture 11" descr="D:\!МолодыеТихоновы-Е.В\!Работа-сделать\РЦОИ\pinac2.jpg"/>
          <p:cNvPicPr>
            <a:picLocks noChangeAspect="1" noChangeArrowheads="1"/>
          </p:cNvPicPr>
          <p:nvPr/>
        </p:nvPicPr>
        <p:blipFill rotWithShape="1">
          <a:blip r:embed="rId5" cstate="print">
            <a:extLst/>
          </a:blip>
          <a:srcRect l="7068" t="7313" r="8087" b="8156"/>
          <a:stretch/>
        </p:blipFill>
        <p:spPr bwMode="auto">
          <a:xfrm>
            <a:off x="5364088" y="1875800"/>
            <a:ext cx="1125298" cy="1121152"/>
          </a:xfrm>
          <a:prstGeom prst="ellipse">
            <a:avLst/>
          </a:prstGeom>
          <a:noFill/>
          <a:extLst/>
        </p:spPr>
      </p:pic>
      <p:pic>
        <p:nvPicPr>
          <p:cNvPr id="12301" name="Picture 14" descr="D:\!МолодыеТихоновы-Е.В\!Работа-сделать\РЦОИ\223007-3d-Teeny-Person-Thinking-Over-A-Prohibited-Sign.jpg"/>
          <p:cNvPicPr>
            <a:picLocks noChangeAspect="1" noChangeArrowheads="1"/>
          </p:cNvPicPr>
          <p:nvPr/>
        </p:nvPicPr>
        <p:blipFill>
          <a:blip r:embed="rId6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900004" y="2284083"/>
            <a:ext cx="1368000" cy="139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2" name="TextBox 6"/>
          <p:cNvSpPr txBox="1">
            <a:spLocks noChangeArrowheads="1"/>
          </p:cNvSpPr>
          <p:nvPr/>
        </p:nvSpPr>
        <p:spPr bwMode="auto">
          <a:xfrm>
            <a:off x="3126244" y="1070035"/>
            <a:ext cx="2381760" cy="865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2" rIns="91400" bIns="45702">
            <a:spAutoFit/>
          </a:bodyPr>
          <a:lstStyle/>
          <a:p>
            <a:pPr algn="ctr" defTabSz="40739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smtClean="0">
                <a:solidFill>
                  <a:srgbClr val="000000"/>
                </a:solidFill>
              </a:rPr>
              <a:t>использовать мобильную и иную связь</a:t>
            </a:r>
          </a:p>
        </p:txBody>
      </p:sp>
      <p:sp>
        <p:nvSpPr>
          <p:cNvPr id="12303" name="TextBox 6"/>
          <p:cNvSpPr txBox="1">
            <a:spLocks noChangeArrowheads="1"/>
          </p:cNvSpPr>
          <p:nvPr/>
        </p:nvSpPr>
        <p:spPr bwMode="auto">
          <a:xfrm>
            <a:off x="5860802" y="1052752"/>
            <a:ext cx="2383200" cy="60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2" rIns="91400" bIns="45702">
            <a:spAutoFit/>
          </a:bodyPr>
          <a:lstStyle/>
          <a:p>
            <a:pPr algn="ctr" defTabSz="40739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smtClean="0">
                <a:solidFill>
                  <a:srgbClr val="000000"/>
                </a:solidFill>
              </a:rPr>
              <a:t>вести фото и видео съемку, звукозапись</a:t>
            </a:r>
          </a:p>
        </p:txBody>
      </p:sp>
      <p:grpSp>
        <p:nvGrpSpPr>
          <p:cNvPr id="7" name="Группа 33"/>
          <p:cNvGrpSpPr>
            <a:grpSpLocks/>
          </p:cNvGrpSpPr>
          <p:nvPr/>
        </p:nvGrpSpPr>
        <p:grpSpPr bwMode="auto">
          <a:xfrm>
            <a:off x="7722724" y="1915403"/>
            <a:ext cx="1062720" cy="1121878"/>
            <a:chOff x="7326313" y="2164209"/>
            <a:chExt cx="1062037" cy="1120775"/>
          </a:xfrm>
        </p:grpSpPr>
        <p:pic>
          <p:nvPicPr>
            <p:cNvPr id="11293" name="Picture 13" descr="D:\!МолодыеТихоновы-Е.В\!Работа-сделать\РЦОИ\1088009-3d-Teeny-White-Person-Camera-Man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50" b="13528"/>
            <a:stretch>
              <a:fillRect/>
            </a:stretch>
          </p:blipFill>
          <p:spPr bwMode="auto">
            <a:xfrm>
              <a:off x="7336284" y="2164209"/>
              <a:ext cx="1052066" cy="1120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294" name="Группа 6"/>
            <p:cNvGrpSpPr>
              <a:grpSpLocks/>
            </p:cNvGrpSpPr>
            <p:nvPr/>
          </p:nvGrpSpPr>
          <p:grpSpPr bwMode="auto">
            <a:xfrm>
              <a:off x="7326313" y="2185507"/>
              <a:ext cx="1028417" cy="1010126"/>
              <a:chOff x="3889723" y="3717032"/>
              <a:chExt cx="1383905" cy="1295277"/>
            </a:xfrm>
          </p:grpSpPr>
          <p:sp>
            <p:nvSpPr>
              <p:cNvPr id="3" name="Овал 2"/>
              <p:cNvSpPr/>
              <p:nvPr/>
            </p:nvSpPr>
            <p:spPr>
              <a:xfrm>
                <a:off x="3889723" y="3717396"/>
                <a:ext cx="1384606" cy="1295105"/>
              </a:xfrm>
              <a:prstGeom prst="ellipse">
                <a:avLst/>
              </a:prstGeom>
              <a:noFill/>
              <a:ln w="88900">
                <a:solidFill>
                  <a:srgbClr val="FF0000">
                    <a:alpha val="97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07399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5" name="Прямая соединительная линия 4"/>
              <p:cNvCxnSpPr>
                <a:stCxn id="3" idx="1"/>
                <a:endCxn id="3" idx="5"/>
              </p:cNvCxnSpPr>
              <p:nvPr/>
            </p:nvCxnSpPr>
            <p:spPr>
              <a:xfrm>
                <a:off x="4093056" y="3905573"/>
                <a:ext cx="977940" cy="918750"/>
              </a:xfrm>
              <a:prstGeom prst="line">
                <a:avLst/>
              </a:prstGeom>
              <a:ln w="889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3" name="Прямая соединительная линия 12"/>
          <p:cNvCxnSpPr/>
          <p:nvPr/>
        </p:nvCxnSpPr>
        <p:spPr>
          <a:xfrm>
            <a:off x="515520" y="4581121"/>
            <a:ext cx="801792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306" name="Picture 16" descr="D:\!МолодыеТихоновы-Е.В\!Работа-сделать\РЦОИ\1088106-3d-Teeny-White-Person-Going-To-The-Restroom.jpg"/>
          <p:cNvPicPr>
            <a:picLocks noChangeAspect="1" noChangeArrowheads="1"/>
          </p:cNvPicPr>
          <p:nvPr/>
        </p:nvPicPr>
        <p:blipFill>
          <a:blip r:embed="rId8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94"/>
          <a:stretch>
            <a:fillRect/>
          </a:stretch>
        </p:blipFill>
        <p:spPr bwMode="auto">
          <a:xfrm>
            <a:off x="2520002" y="4761143"/>
            <a:ext cx="828000" cy="842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396000" y="692716"/>
            <a:ext cx="8064000" cy="3686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702" rIns="91400" bIns="45702" anchor="ctr"/>
          <a:lstStyle/>
          <a:p>
            <a:pPr algn="ctr" defTabSz="40739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11" name="Группа 32"/>
          <p:cNvGrpSpPr>
            <a:grpSpLocks/>
          </p:cNvGrpSpPr>
          <p:nvPr/>
        </p:nvGrpSpPr>
        <p:grpSpPr bwMode="auto">
          <a:xfrm>
            <a:off x="6560642" y="2642682"/>
            <a:ext cx="1029600" cy="1080113"/>
            <a:chOff x="1691680" y="4725144"/>
            <a:chExt cx="1028417" cy="1080120"/>
          </a:xfrm>
        </p:grpSpPr>
        <p:pic>
          <p:nvPicPr>
            <p:cNvPr id="11289" name="Picture 2" descr="X:\11_Тихонов\2012\презент2012\221960-3d-Teeny-Person-Using-A-Microphone-1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12"/>
            <a:stretch>
              <a:fillRect/>
            </a:stretch>
          </p:blipFill>
          <p:spPr bwMode="auto">
            <a:xfrm>
              <a:off x="1790701" y="4774218"/>
              <a:ext cx="804378" cy="1031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290" name="Группа 6"/>
            <p:cNvGrpSpPr>
              <a:grpSpLocks/>
            </p:cNvGrpSpPr>
            <p:nvPr/>
          </p:nvGrpSpPr>
          <p:grpSpPr bwMode="auto">
            <a:xfrm>
              <a:off x="1691680" y="4725144"/>
              <a:ext cx="1028417" cy="1010126"/>
              <a:chOff x="3889723" y="3717032"/>
              <a:chExt cx="1383905" cy="1295277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3889723" y="3717032"/>
                <a:ext cx="1383905" cy="1294541"/>
              </a:xfrm>
              <a:prstGeom prst="ellipse">
                <a:avLst/>
              </a:prstGeom>
              <a:noFill/>
              <a:ln w="88900">
                <a:solidFill>
                  <a:srgbClr val="FF0000">
                    <a:alpha val="97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07399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32" name="Прямая соединительная линия 31"/>
              <p:cNvCxnSpPr>
                <a:stCxn id="31" idx="1"/>
                <a:endCxn id="31" idx="5"/>
              </p:cNvCxnSpPr>
              <p:nvPr/>
            </p:nvCxnSpPr>
            <p:spPr>
              <a:xfrm>
                <a:off x="4092954" y="3907242"/>
                <a:ext cx="977442" cy="915966"/>
              </a:xfrm>
              <a:prstGeom prst="line">
                <a:avLst/>
              </a:prstGeom>
              <a:ln w="889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6083" name="Picture 3" descr="X:\11_Тихонов\2012\презент2012\1087780-3d-Teeny-White-Paramedics-Loading-A-Person-Into-An-Ambulance.jpg"/>
          <p:cNvPicPr>
            <a:picLocks noChangeAspect="1" noChangeArrowheads="1"/>
          </p:cNvPicPr>
          <p:nvPr/>
        </p:nvPicPr>
        <p:blipFill>
          <a:blip r:embed="rId10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3" r="1680" b="11353"/>
          <a:stretch>
            <a:fillRect/>
          </a:stretch>
        </p:blipFill>
        <p:spPr bwMode="auto">
          <a:xfrm>
            <a:off x="540000" y="4640170"/>
            <a:ext cx="1440000" cy="1087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7"/>
          <p:cNvSpPr txBox="1">
            <a:spLocks noChangeArrowheads="1"/>
          </p:cNvSpPr>
          <p:nvPr/>
        </p:nvSpPr>
        <p:spPr bwMode="auto">
          <a:xfrm>
            <a:off x="4284000" y="4689133"/>
            <a:ext cx="4468320" cy="865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2" rIns="91400" bIns="45702">
            <a:spAutoFit/>
          </a:bodyPr>
          <a:lstStyle/>
          <a:p>
            <a:pPr algn="ctr" defTabSz="40739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smtClean="0">
                <a:solidFill>
                  <a:srgbClr val="000000"/>
                </a:solidFill>
              </a:rPr>
              <a:t>Выйти можно по уважительным причинам и только в сопровождении дежурного</a:t>
            </a:r>
          </a:p>
        </p:txBody>
      </p:sp>
      <p:sp>
        <p:nvSpPr>
          <p:cNvPr id="33" name="TextBox 7"/>
          <p:cNvSpPr txBox="1">
            <a:spLocks noChangeArrowheads="1"/>
          </p:cNvSpPr>
          <p:nvPr/>
        </p:nvSpPr>
        <p:spPr bwMode="auto">
          <a:xfrm>
            <a:off x="180004" y="5904622"/>
            <a:ext cx="8844480" cy="349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0" tIns="45702" rIns="91400" bIns="45702">
            <a:spAutoFit/>
          </a:bodyPr>
          <a:lstStyle/>
          <a:p>
            <a:pPr algn="ctr" defTabSz="407399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smtClean="0">
                <a:solidFill>
                  <a:srgbClr val="C00000"/>
                </a:solidFill>
              </a:rPr>
              <a:t>Если Вы нарушите установленные правила, Вас могут удалить с экзамена! </a:t>
            </a:r>
          </a:p>
        </p:txBody>
      </p:sp>
    </p:spTree>
    <p:extLst>
      <p:ext uri="{BB962C8B-B14F-4D97-AF65-F5344CB8AC3E}">
        <p14:creationId xmlns:p14="http://schemas.microsoft.com/office/powerpoint/2010/main" val="3524203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animBg="1"/>
      <p:bldP spid="12297" grpId="0"/>
      <p:bldP spid="12298" grpId="0"/>
      <p:bldP spid="12302" grpId="0"/>
      <p:bldP spid="12303" grpId="0"/>
      <p:bldP spid="29" grpId="0" animBg="1"/>
      <p:bldP spid="29" grpId="1" animBg="1"/>
      <p:bldP spid="36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41440"/>
            <a:ext cx="9126538" cy="5040312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ru-RU" dirty="0" smtClean="0"/>
              <a:t>С 2018 года для проведения ГИА-9 установлен</a:t>
            </a:r>
            <a:br>
              <a:rPr lang="ru-RU" dirty="0" smtClean="0"/>
            </a:br>
            <a:r>
              <a:rPr lang="ru-RU" dirty="0" smtClean="0"/>
              <a:t>новый единый Порядок </a:t>
            </a:r>
            <a:br>
              <a:rPr lang="ru-RU" dirty="0" smtClean="0"/>
            </a:br>
            <a:r>
              <a:rPr lang="ru-RU" dirty="0" smtClean="0"/>
              <a:t>на территории всей </a:t>
            </a:r>
            <a:br>
              <a:rPr lang="ru-RU" dirty="0" smtClean="0"/>
            </a:br>
            <a:r>
              <a:rPr lang="ru-RU" dirty="0" smtClean="0"/>
              <a:t>Российской Федерации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>
                <a:effectLst/>
              </a:rPr>
              <a:t>Порядок проведения государственной итоговой аттестации по образовательным программам основного общего образования, утвержденный приказом Министерства просвещения Российской </a:t>
            </a:r>
            <a:r>
              <a:rPr lang="ru-RU" sz="2000" dirty="0">
                <a:effectLst/>
              </a:rPr>
              <a:t>Федерации и Федеральной службы по надзору в сфере образования и науки  от 7 ноября 2018 года № 189/1513 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1887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419874" y="16883"/>
            <a:ext cx="5240188" cy="603807"/>
          </a:xfrm>
        </p:spPr>
        <p:txBody>
          <a:bodyPr/>
          <a:lstStyle/>
          <a:p>
            <a:pPr algn="ctr" eaLnBrk="1"/>
            <a:r>
              <a:rPr lang="ru-RU" altLang="ru-RU" sz="2900" dirty="0"/>
              <a:t>ПРОВЕДЕНИЯ ГИА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idx="4294967295"/>
          </p:nvPr>
        </p:nvSpPr>
        <p:spPr>
          <a:xfrm>
            <a:off x="1043608" y="620690"/>
            <a:ext cx="8100392" cy="6012681"/>
          </a:xfrm>
        </p:spPr>
        <p:txBody>
          <a:bodyPr/>
          <a:lstStyle/>
          <a:p>
            <a:pPr marL="0" indent="677722" algn="just">
              <a:buNone/>
            </a:pP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продолжительность экзаменов по учебным предметам не включается время, выделенное на подготовительные мероприятия (инструктаж обучающихся, вскрытие пакетов с экзаменационными материалами, заполнение регистрационных полей экзаменационной работы, настройка технических средств).</a:t>
            </a:r>
          </a:p>
          <a:p>
            <a:pPr marL="0" indent="677722" algn="just">
              <a:buNone/>
            </a:pP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30 минут и за 5 минут до окончания экзамена организаторы сообщают обучающимся о скором завершении экзамена и напоминают о необходимости перенести ответы из черновиков в листы (бланки).</a:t>
            </a:r>
          </a:p>
          <a:p>
            <a:pPr marL="0" indent="677722" algn="just">
              <a:buNone/>
            </a:pPr>
            <a:r>
              <a:rPr lang="ru-RU" alt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истечении времени экзамена организаторы объявляют окончание экзамена и собирают экзаменационные материалы у обучающихся.</a:t>
            </a:r>
          </a:p>
          <a:p>
            <a:pPr algn="just" eaLnBrk="1">
              <a:buFont typeface="Times New Roman" pitchFamily="18" charset="0"/>
              <a:buNone/>
            </a:pPr>
            <a:endParaRPr lang="ru-RU" altLang="ru-RU" sz="2500" dirty="0"/>
          </a:p>
          <a:p>
            <a:pPr algn="just" eaLnBrk="1">
              <a:buFont typeface="Times New Roman" pitchFamily="18" charset="0"/>
              <a:buNone/>
            </a:pPr>
            <a:endParaRPr lang="ru-RU" altLang="ru-RU" dirty="0" smtClean="0"/>
          </a:p>
          <a:p>
            <a:pPr algn="just" eaLnBrk="1">
              <a:buFont typeface="Times New Roman" pitchFamily="18" charset="0"/>
              <a:buNone/>
            </a:pPr>
            <a:endParaRPr lang="ru-RU" altLang="ru-RU" dirty="0" smtClean="0"/>
          </a:p>
          <a:p>
            <a:pPr algn="just" eaLnBrk="1">
              <a:buFont typeface="Times New Roman" pitchFamily="18" charset="0"/>
              <a:buNone/>
            </a:pPr>
            <a:endParaRPr lang="ru-RU" altLang="ru-RU" dirty="0" smtClean="0"/>
          </a:p>
          <a:p>
            <a:pPr algn="just" eaLnBrk="1">
              <a:buFont typeface="Times New Roman" pitchFamily="18" charset="0"/>
              <a:buNone/>
            </a:pPr>
            <a:endParaRPr lang="ru-RU" altLang="ru-RU" dirty="0" smtClean="0"/>
          </a:p>
          <a:p>
            <a:pPr eaLnBrk="1">
              <a:buFont typeface="Times New Roman" pitchFamily="18" charset="0"/>
              <a:buNone/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78747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8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1921"/>
            <a:ext cx="8964000" cy="3444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83" y="4206682"/>
            <a:ext cx="8809920" cy="1490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82" y="5632433"/>
            <a:ext cx="8730720" cy="1111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073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3467"/>
            <a:ext cx="9144000" cy="2662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04967"/>
            <a:ext cx="8890560" cy="304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82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3467"/>
            <a:ext cx="8956800" cy="6148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00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53469"/>
            <a:ext cx="9370080" cy="272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0" y="3104966"/>
            <a:ext cx="9109440" cy="275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70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5" y="692696"/>
            <a:ext cx="7632848" cy="3539430"/>
          </a:xfrm>
          <a:prstGeom prst="rect">
            <a:avLst/>
          </a:prstGeom>
        </p:spPr>
        <p:txBody>
          <a:bodyPr wrap="square" lIns="91420" tIns="45711" rIns="91420" bIns="45711">
            <a:spAutoFit/>
          </a:bodyPr>
          <a:lstStyle/>
          <a:p>
            <a:pPr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ГИА признаются удовлетворительными в случае, если обучающийся по сдаваемым учебным предметам набрал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минимальное количество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баллов,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определенное органом исполнительной власти субъекта Российской Федерации,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осуществляющим государственное управление в сфере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20901975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32000" y="332678"/>
            <a:ext cx="7129440" cy="1143480"/>
          </a:xfrm>
        </p:spPr>
        <p:txBody>
          <a:bodyPr/>
          <a:lstStyle/>
          <a:p>
            <a:r>
              <a:rPr lang="ru-RU" altLang="ru-RU" i="1" smtClean="0">
                <a:solidFill>
                  <a:srgbClr val="FF0000"/>
                </a:solidFill>
              </a:rPr>
              <a:t>Апелляция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934560" y="1594250"/>
            <a:ext cx="7920000" cy="44270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altLang="ru-RU" smtClean="0"/>
              <a:t>Апелляция – это письменное заявление участника ОГЭ либо о нарушении установленного порядка проведения ОГЭ, либо о несогласии с результатами ОГЭ.</a:t>
            </a:r>
          </a:p>
        </p:txBody>
      </p:sp>
    </p:spTree>
    <p:extLst>
      <p:ext uri="{BB962C8B-B14F-4D97-AF65-F5344CB8AC3E}">
        <p14:creationId xmlns:p14="http://schemas.microsoft.com/office/powerpoint/2010/main" val="390433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6426200"/>
            <a:ext cx="9144000" cy="431800"/>
          </a:xfrm>
          <a:prstGeom prst="rect">
            <a:avLst/>
          </a:prstGeom>
          <a:gradFill>
            <a:gsLst>
              <a:gs pos="0">
                <a:srgbClr val="179D1A">
                  <a:alpha val="68000"/>
                </a:srgbClr>
              </a:gs>
              <a:gs pos="50000">
                <a:srgbClr val="1E991B">
                  <a:alpha val="38000"/>
                </a:srgbClr>
              </a:gs>
              <a:gs pos="100000">
                <a:srgbClr val="1E991B">
                  <a:alpha val="55000"/>
                </a:srgbClr>
              </a:gs>
            </a:gsLst>
            <a:lin ang="5400000" scaled="0"/>
          </a:gradFill>
          <a:ln w="19050">
            <a:solidFill>
              <a:srgbClr val="135F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 defTabSz="407484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9144000" cy="620713"/>
          </a:xfrm>
          <a:prstGeom prst="rect">
            <a:avLst/>
          </a:prstGeom>
          <a:gradFill>
            <a:gsLst>
              <a:gs pos="0">
                <a:srgbClr val="179D1A">
                  <a:alpha val="68000"/>
                </a:srgbClr>
              </a:gs>
              <a:gs pos="50000">
                <a:srgbClr val="1E991B">
                  <a:alpha val="38000"/>
                </a:srgbClr>
              </a:gs>
              <a:gs pos="100000">
                <a:srgbClr val="1E991B">
                  <a:alpha val="55000"/>
                </a:srgbClr>
              </a:gs>
            </a:gsLst>
            <a:lin ang="5400000" scaled="0"/>
          </a:gradFill>
          <a:ln w="19050">
            <a:solidFill>
              <a:srgbClr val="135F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 defTabSz="407484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0729" name="Заголовок 3"/>
          <p:cNvSpPr>
            <a:spLocks noGrp="1"/>
          </p:cNvSpPr>
          <p:nvPr>
            <p:ph type="title"/>
          </p:nvPr>
        </p:nvSpPr>
        <p:spPr>
          <a:xfrm>
            <a:off x="0" y="115212"/>
            <a:ext cx="9144000" cy="505494"/>
          </a:xfrm>
        </p:spPr>
        <p:txBody>
          <a:bodyPr anchor="t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/>
              <a:t>Экзамен проходил с нарушениями? Результат по баллам не удовлетворил?</a:t>
            </a:r>
          </a:p>
        </p:txBody>
      </p:sp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3581280" y="652390"/>
            <a:ext cx="1962720" cy="435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/>
          <a:p>
            <a:pPr algn="ctr"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sz="2400">
                <a:solidFill>
                  <a:srgbClr val="000000"/>
                </a:solidFill>
              </a:rPr>
              <a:t>Апелляции</a:t>
            </a:r>
          </a:p>
        </p:txBody>
      </p:sp>
      <p:sp>
        <p:nvSpPr>
          <p:cNvPr id="17416" name="TextBox 10"/>
          <p:cNvSpPr txBox="1">
            <a:spLocks noChangeArrowheads="1"/>
          </p:cNvSpPr>
          <p:nvPr/>
        </p:nvSpPr>
        <p:spPr bwMode="auto">
          <a:xfrm>
            <a:off x="1368000" y="1592807"/>
            <a:ext cx="1872000" cy="37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/>
          <a:p>
            <a:pPr algn="ctr"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sz="2000">
                <a:solidFill>
                  <a:srgbClr val="000000"/>
                </a:solidFill>
              </a:rPr>
              <a:t>по процедуре</a:t>
            </a:r>
          </a:p>
        </p:txBody>
      </p:sp>
      <p:sp>
        <p:nvSpPr>
          <p:cNvPr id="17417" name="TextBox 11"/>
          <p:cNvSpPr txBox="1">
            <a:spLocks noChangeArrowheads="1"/>
          </p:cNvSpPr>
          <p:nvPr/>
        </p:nvSpPr>
        <p:spPr bwMode="auto">
          <a:xfrm>
            <a:off x="5760000" y="1628813"/>
            <a:ext cx="1872000" cy="37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/>
          <a:p>
            <a:pPr algn="ctr"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sz="2000">
                <a:solidFill>
                  <a:srgbClr val="000000"/>
                </a:solidFill>
              </a:rPr>
              <a:t>по баллам</a:t>
            </a:r>
          </a:p>
        </p:txBody>
      </p:sp>
      <p:sp>
        <p:nvSpPr>
          <p:cNvPr id="17418" name="Прямоугольник 1"/>
          <p:cNvSpPr>
            <a:spLocks noChangeArrowheads="1"/>
          </p:cNvSpPr>
          <p:nvPr/>
        </p:nvSpPr>
        <p:spPr bwMode="auto">
          <a:xfrm>
            <a:off x="306721" y="2240875"/>
            <a:ext cx="3543840" cy="95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/>
          <a:p>
            <a:pPr algn="ctr"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sz="2000">
                <a:solidFill>
                  <a:srgbClr val="000000"/>
                </a:solidFill>
              </a:rPr>
              <a:t>о нарушении установленного порядка проведения ОГЭ</a:t>
            </a:r>
          </a:p>
        </p:txBody>
      </p:sp>
      <p:sp>
        <p:nvSpPr>
          <p:cNvPr id="17419" name="Прямоугольник 13"/>
          <p:cNvSpPr>
            <a:spLocks noChangeArrowheads="1"/>
          </p:cNvSpPr>
          <p:nvPr/>
        </p:nvSpPr>
        <p:spPr bwMode="auto">
          <a:xfrm>
            <a:off x="305282" y="4157718"/>
            <a:ext cx="3690720" cy="1234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/>
          <a:p>
            <a:pPr algn="ctr"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sz="2000">
                <a:solidFill>
                  <a:srgbClr val="000000"/>
                </a:solidFill>
              </a:rPr>
              <a:t>в день экзамена после сдачи бланков ОГЭ </a:t>
            </a:r>
            <a:r>
              <a:rPr lang="ru-RU" altLang="ru-RU" sz="2000" b="1">
                <a:solidFill>
                  <a:srgbClr val="000000"/>
                </a:solidFill>
              </a:rPr>
              <a:t>до выхода из ППЭ </a:t>
            </a:r>
            <a:r>
              <a:rPr lang="ru-RU" altLang="ru-RU" sz="2000">
                <a:solidFill>
                  <a:srgbClr val="000000"/>
                </a:solidFill>
              </a:rPr>
              <a:t>уполномоченному представителю ГЭК</a:t>
            </a:r>
          </a:p>
        </p:txBody>
      </p:sp>
      <p:sp>
        <p:nvSpPr>
          <p:cNvPr id="17420" name="Прямоугольник 14"/>
          <p:cNvSpPr>
            <a:spLocks noChangeArrowheads="1"/>
          </p:cNvSpPr>
          <p:nvPr/>
        </p:nvSpPr>
        <p:spPr bwMode="auto">
          <a:xfrm>
            <a:off x="4429442" y="4157718"/>
            <a:ext cx="4572000" cy="1234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/>
          <a:p>
            <a:pPr algn="ctr"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sz="2000">
                <a:solidFill>
                  <a:srgbClr val="000000"/>
                </a:solidFill>
              </a:rPr>
              <a:t>в течение двух рабочих дней после официального объявления результатов экзамена, руководителю образовательного учреждения</a:t>
            </a:r>
          </a:p>
        </p:txBody>
      </p:sp>
      <p:pic>
        <p:nvPicPr>
          <p:cNvPr id="19" name="Picture 2" descr="X:\11_Тихонов\2012\презент2012\221982-3d-Teeny-Person-With-A-Red-Exclamation-Point.jpg"/>
          <p:cNvPicPr>
            <a:picLocks noChangeAspect="1" noChangeArrowheads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48"/>
          <a:stretch>
            <a:fillRect/>
          </a:stretch>
        </p:blipFill>
        <p:spPr bwMode="auto">
          <a:xfrm>
            <a:off x="4200480" y="1232770"/>
            <a:ext cx="839520" cy="111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Дуга 20"/>
          <p:cNvSpPr/>
          <p:nvPr/>
        </p:nvSpPr>
        <p:spPr>
          <a:xfrm>
            <a:off x="4500002" y="879934"/>
            <a:ext cx="2232000" cy="1324939"/>
          </a:xfrm>
          <a:prstGeom prst="arc">
            <a:avLst>
              <a:gd name="adj1" fmla="val 16200000"/>
              <a:gd name="adj2" fmla="val 102191"/>
            </a:avLst>
          </a:prstGeom>
          <a:noFill/>
          <a:ln w="4445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0" tIns="45711" rIns="91420" bIns="45711" anchor="ctr"/>
          <a:lstStyle/>
          <a:p>
            <a:pPr algn="ctr"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2" name="Дуга 21"/>
          <p:cNvSpPr/>
          <p:nvPr/>
        </p:nvSpPr>
        <p:spPr>
          <a:xfrm flipH="1">
            <a:off x="2268000" y="879934"/>
            <a:ext cx="2304000" cy="1438711"/>
          </a:xfrm>
          <a:prstGeom prst="arc">
            <a:avLst>
              <a:gd name="adj1" fmla="val 16200000"/>
              <a:gd name="adj2" fmla="val 129644"/>
            </a:avLst>
          </a:prstGeom>
          <a:ln w="47625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20" tIns="45711" rIns="91420" bIns="45711" anchor="ctr"/>
          <a:lstStyle/>
          <a:p>
            <a:pPr algn="ctr"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3" name="Прямоугольник 1"/>
          <p:cNvSpPr>
            <a:spLocks noChangeArrowheads="1"/>
          </p:cNvSpPr>
          <p:nvPr/>
        </p:nvSpPr>
        <p:spPr bwMode="auto">
          <a:xfrm>
            <a:off x="5329440" y="2204873"/>
            <a:ext cx="3340800" cy="949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/>
          <a:p>
            <a:pPr algn="ctr"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sz="2000">
                <a:solidFill>
                  <a:srgbClr val="000000"/>
                </a:solidFill>
              </a:rPr>
              <a:t>о несогласии с выставленными баллами (отметками) по ОГЭ</a:t>
            </a:r>
          </a:p>
        </p:txBody>
      </p:sp>
      <p:sp>
        <p:nvSpPr>
          <p:cNvPr id="24" name="TextBox 7"/>
          <p:cNvSpPr txBox="1">
            <a:spLocks noChangeArrowheads="1"/>
          </p:cNvSpPr>
          <p:nvPr/>
        </p:nvSpPr>
        <p:spPr bwMode="auto">
          <a:xfrm>
            <a:off x="305280" y="5718841"/>
            <a:ext cx="8364960" cy="662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/>
          <a:p>
            <a:pPr algn="ctr"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sz="2000">
                <a:solidFill>
                  <a:srgbClr val="C00000"/>
                </a:solidFill>
              </a:rPr>
              <a:t>На заседании Конфликтной комиссии принимаются решения об отклонении или удовлетворении апелляции</a:t>
            </a:r>
          </a:p>
        </p:txBody>
      </p:sp>
      <p:sp>
        <p:nvSpPr>
          <p:cNvPr id="25" name="TextBox 7"/>
          <p:cNvSpPr txBox="1">
            <a:spLocks noChangeArrowheads="1"/>
          </p:cNvSpPr>
          <p:nvPr/>
        </p:nvSpPr>
        <p:spPr bwMode="auto">
          <a:xfrm>
            <a:off x="3581280" y="3429002"/>
            <a:ext cx="1962720" cy="435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>
            <a:spAutoFit/>
          </a:bodyPr>
          <a:lstStyle/>
          <a:p>
            <a:pPr algn="ctr"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sz="2400">
                <a:solidFill>
                  <a:srgbClr val="000000"/>
                </a:solidFill>
              </a:rPr>
              <a:t>подаются</a:t>
            </a:r>
          </a:p>
        </p:txBody>
      </p:sp>
      <p:sp>
        <p:nvSpPr>
          <p:cNvPr id="28" name="AutoShape 17"/>
          <p:cNvSpPr>
            <a:spLocks noChangeArrowheads="1"/>
          </p:cNvSpPr>
          <p:nvPr/>
        </p:nvSpPr>
        <p:spPr bwMode="auto">
          <a:xfrm rot="-5400000">
            <a:off x="2126866" y="3774645"/>
            <a:ext cx="299551" cy="161280"/>
          </a:xfrm>
          <a:prstGeom prst="leftArrow">
            <a:avLst>
              <a:gd name="adj1" fmla="val 50000"/>
              <a:gd name="adj2" fmla="val 43651"/>
            </a:avLst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 anchor="ctr"/>
          <a:lstStyle/>
          <a:p>
            <a:pPr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29" name="AutoShape 17"/>
          <p:cNvSpPr>
            <a:spLocks noChangeArrowheads="1"/>
          </p:cNvSpPr>
          <p:nvPr/>
        </p:nvSpPr>
        <p:spPr bwMode="auto">
          <a:xfrm rot="-5400000">
            <a:off x="6582945" y="3773925"/>
            <a:ext cx="299551" cy="162720"/>
          </a:xfrm>
          <a:prstGeom prst="leftArrow">
            <a:avLst>
              <a:gd name="adj1" fmla="val 50000"/>
              <a:gd name="adj2" fmla="val 43265"/>
            </a:avLst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 anchor="ctr"/>
          <a:lstStyle/>
          <a:p>
            <a:pPr defTabSz="407484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2159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9" presetID="35" presetClass="path" presetSubtype="0" repeatCount="indefinite" accel="50000" decel="5000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59259E-6 L 2.77778E-7 0.01481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4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5" presetClass="path" presetSubtype="0" repeatCount="indefinite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59259E-6 L 2.77778E-7 0.01481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  <p:bldP spid="17416" grpId="0"/>
      <p:bldP spid="17417" grpId="0"/>
      <p:bldP spid="17418" grpId="0"/>
      <p:bldP spid="17419" grpId="0"/>
      <p:bldP spid="17420" grpId="0"/>
      <p:bldP spid="23" grpId="0"/>
      <p:bldP spid="24" grpId="0"/>
      <p:bldP spid="25" grpId="0"/>
      <p:bldP spid="28" grpId="0" animBg="1"/>
      <p:bldP spid="28" grpId="1" animBg="1"/>
      <p:bldP spid="29" grpId="0" animBg="1"/>
      <p:bldP spid="29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23963" y="296863"/>
            <a:ext cx="7920037" cy="900112"/>
          </a:xfrm>
        </p:spPr>
        <p:txBody>
          <a:bodyPr>
            <a:normAutofit fontScale="90000"/>
          </a:bodyPr>
          <a:lstStyle/>
          <a:p>
            <a:r>
              <a:rPr lang="ru-RU" altLang="ru-RU" i="1" smtClean="0"/>
              <a:t>Результаты  рассмотрения апелляции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043608" y="1549400"/>
            <a:ext cx="6876430" cy="4427538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ru-RU" altLang="ru-RU" sz="2800" dirty="0"/>
              <a:t>По результатам рассмотрения апелляции количество выставленных баллов может быть изменено как в сторону </a:t>
            </a:r>
            <a:r>
              <a:rPr lang="ru-RU" altLang="ru-RU" sz="2800" dirty="0">
                <a:solidFill>
                  <a:srgbClr val="FF0000"/>
                </a:solidFill>
              </a:rPr>
              <a:t>увеличения, так и в сторону уменьшения.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altLang="ru-RU" sz="2800" dirty="0">
              <a:solidFill>
                <a:schemeClr val="accent2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800" dirty="0"/>
              <a:t>Экзаменационная работа </a:t>
            </a:r>
            <a:r>
              <a:rPr lang="ru-RU" altLang="ru-RU" sz="2800" dirty="0">
                <a:solidFill>
                  <a:srgbClr val="FF0000"/>
                </a:solidFill>
              </a:rPr>
              <a:t>перепроверяется полностью</a:t>
            </a:r>
            <a:r>
              <a:rPr lang="ru-RU" altLang="ru-RU" sz="2800" dirty="0"/>
              <a:t>, а не отдельная ее часть. </a:t>
            </a:r>
          </a:p>
          <a:p>
            <a:pPr algn="just" eaLnBrk="1" hangingPunct="1">
              <a:lnSpc>
                <a:spcPct val="80000"/>
              </a:lnSpc>
            </a:pPr>
            <a:endParaRPr lang="ru-RU" altLang="ru-RU" sz="2800" dirty="0"/>
          </a:p>
          <a:p>
            <a:pPr algn="just" eaLnBrk="1" hangingPunct="1">
              <a:lnSpc>
                <a:spcPct val="80000"/>
              </a:lnSpc>
            </a:pPr>
            <a:r>
              <a:rPr lang="ru-RU" altLang="ru-RU" sz="2800" dirty="0"/>
              <a:t>Черновики, использованные на экзамене, в качестве материалов апелляции </a:t>
            </a:r>
            <a:r>
              <a:rPr lang="ru-RU" altLang="ru-RU" sz="2800" dirty="0">
                <a:solidFill>
                  <a:srgbClr val="FF0000"/>
                </a:solidFill>
              </a:rPr>
              <a:t>не рассматриваются</a:t>
            </a:r>
            <a:r>
              <a:rPr lang="ru-RU" altLang="ru-RU" sz="2800" dirty="0">
                <a:solidFill>
                  <a:schemeClr val="accent2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endParaRPr lang="ru-RU" altLang="ru-RU" sz="2800" dirty="0"/>
          </a:p>
        </p:txBody>
      </p:sp>
    </p:spTree>
    <p:extLst>
      <p:ext uri="{BB962C8B-B14F-4D97-AF65-F5344CB8AC3E}">
        <p14:creationId xmlns:p14="http://schemas.microsoft.com/office/powerpoint/2010/main" val="323817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 dirty="0"/>
              <a:t>Федеральный закон «Об образовании в Российской Федерации»</a:t>
            </a:r>
            <a:endParaRPr lang="ru-RU" sz="2800" dirty="0"/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457200" y="1927225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2800"/>
              <a:t>ГИА-9 является обязательной </a:t>
            </a:r>
          </a:p>
          <a:p>
            <a:pPr marL="0" indent="0" algn="ctr">
              <a:buNone/>
            </a:pPr>
            <a:endParaRPr lang="ru-RU" altLang="ru-RU" sz="2800"/>
          </a:p>
          <a:p>
            <a:pPr marL="0" indent="0" algn="ctr">
              <a:buNone/>
            </a:pPr>
            <a:r>
              <a:rPr lang="ru-RU" altLang="ru-RU" sz="2800"/>
              <a:t>ГИА-9 проводится в целях </a:t>
            </a:r>
            <a:r>
              <a:rPr lang="ru-RU" altLang="ru-RU" sz="2800" b="1"/>
              <a:t>определения соответствия результатов </a:t>
            </a:r>
            <a:r>
              <a:rPr lang="ru-RU" altLang="ru-RU" sz="2800"/>
              <a:t>освоения обучающимися образовательных программ основного общего образования соответствующим </a:t>
            </a:r>
            <a:r>
              <a:rPr lang="ru-RU" altLang="ru-RU" sz="2800" b="1"/>
              <a:t>требованиям федерального государственного образовательного стандарта</a:t>
            </a:r>
          </a:p>
        </p:txBody>
      </p:sp>
    </p:spTree>
    <p:extLst>
      <p:ext uri="{BB962C8B-B14F-4D97-AF65-F5344CB8AC3E}">
        <p14:creationId xmlns:p14="http://schemas.microsoft.com/office/powerpoint/2010/main" val="3592611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Предметы ГИА-9 в 2020 году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323850" y="1628778"/>
            <a:ext cx="8301038" cy="4968875"/>
          </a:xfrm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/>
          <a:lstStyle/>
          <a:p>
            <a:pPr marL="0" indent="0" algn="ctr">
              <a:buNone/>
            </a:pPr>
            <a:r>
              <a:rPr lang="ru-RU" altLang="ru-RU" sz="2400">
                <a:cs typeface="Times New Roman" pitchFamily="18" charset="0"/>
              </a:rPr>
              <a:t>В 2019-2020 учебном году ГИА-9 проводится по </a:t>
            </a:r>
            <a:r>
              <a:rPr lang="ru-RU" altLang="ru-RU" sz="2400" b="1">
                <a:cs typeface="Times New Roman" pitchFamily="18" charset="0"/>
              </a:rPr>
              <a:t>4 предметам</a:t>
            </a:r>
            <a:r>
              <a:rPr lang="ru-RU" altLang="ru-RU" sz="2400">
                <a:cs typeface="Times New Roman" pitchFamily="18" charset="0"/>
              </a:rPr>
              <a:t>:</a:t>
            </a:r>
          </a:p>
          <a:p>
            <a:pPr marL="0" indent="0" algn="ctr">
              <a:buNone/>
            </a:pPr>
            <a:r>
              <a:rPr lang="ru-RU" altLang="ru-RU" sz="2400" b="1">
                <a:cs typeface="Times New Roman" pitchFamily="18" charset="0"/>
              </a:rPr>
              <a:t>2 обязательных предмета </a:t>
            </a:r>
            <a:r>
              <a:rPr lang="ru-RU" altLang="ru-RU" sz="2400">
                <a:cs typeface="Times New Roman" pitchFamily="18" charset="0"/>
              </a:rPr>
              <a:t>- русский язык и математика</a:t>
            </a:r>
          </a:p>
          <a:p>
            <a:pPr marL="0" indent="0" algn="ctr">
              <a:buNone/>
            </a:pPr>
            <a:r>
              <a:rPr lang="ru-RU" altLang="ru-RU" sz="2400" b="1">
                <a:cs typeface="Times New Roman" pitchFamily="18" charset="0"/>
              </a:rPr>
              <a:t>и 2 предмета по выбору обучающегося</a:t>
            </a:r>
          </a:p>
          <a:p>
            <a:pPr marL="0" indent="0" algn="ctr">
              <a:buNone/>
            </a:pPr>
            <a:r>
              <a:rPr lang="ru-RU" altLang="ru-RU" sz="2400">
                <a:cs typeface="Times New Roman" pitchFamily="18" charset="0"/>
              </a:rPr>
              <a:t>(литература, физика, химия, биология, география, история, обществознание, иностранные языки, информатика и ИКТ, родной язык).</a:t>
            </a:r>
          </a:p>
          <a:p>
            <a:pPr marL="0" indent="0" algn="ctr">
              <a:buNone/>
            </a:pPr>
            <a:r>
              <a:rPr lang="ru-RU" altLang="ru-RU" sz="2400" u="sng">
                <a:cs typeface="Times New Roman" pitchFamily="18" charset="0"/>
              </a:rPr>
              <a:t>Общее количество экзаменов не должно превышать 4 </a:t>
            </a:r>
          </a:p>
          <a:p>
            <a:pPr marL="0" indent="0" algn="ctr">
              <a:buNone/>
            </a:pPr>
            <a:r>
              <a:rPr lang="ru-RU" altLang="ru-RU" sz="2400">
                <a:solidFill>
                  <a:srgbClr val="0066FF"/>
                </a:solidFill>
                <a:cs typeface="Times New Roman" pitchFamily="18" charset="0"/>
              </a:rPr>
              <a:t>В </a:t>
            </a:r>
            <a:r>
              <a:rPr lang="ru-RU" altLang="ru-RU" sz="2400">
                <a:solidFill>
                  <a:srgbClr val="FF0000"/>
                </a:solidFill>
                <a:cs typeface="Times New Roman" pitchFamily="18" charset="0"/>
              </a:rPr>
              <a:t>2019-2020</a:t>
            </a:r>
            <a:r>
              <a:rPr lang="ru-RU" altLang="ru-RU" sz="2400">
                <a:solidFill>
                  <a:srgbClr val="0066FF"/>
                </a:solidFill>
                <a:cs typeface="Times New Roman" pitchFamily="18" charset="0"/>
              </a:rPr>
              <a:t> учебном году </a:t>
            </a:r>
            <a:r>
              <a:rPr lang="ru-RU" altLang="ru-RU" sz="2400">
                <a:solidFill>
                  <a:srgbClr val="FF0000"/>
                </a:solidFill>
                <a:cs typeface="Times New Roman" pitchFamily="18" charset="0"/>
              </a:rPr>
              <a:t>основанием для получения аттестата </a:t>
            </a:r>
            <a:r>
              <a:rPr lang="ru-RU" altLang="ru-RU" sz="2400">
                <a:solidFill>
                  <a:srgbClr val="0066FF"/>
                </a:solidFill>
                <a:cs typeface="Times New Roman" pitchFamily="18" charset="0"/>
              </a:rPr>
              <a:t>об основном общем образовании является успешное прохождение ГИА-9 по </a:t>
            </a:r>
            <a:r>
              <a:rPr lang="ru-RU" altLang="ru-RU" sz="2400">
                <a:solidFill>
                  <a:srgbClr val="FF0000"/>
                </a:solidFill>
                <a:cs typeface="Times New Roman" pitchFamily="18" charset="0"/>
              </a:rPr>
              <a:t>4 предметам</a:t>
            </a:r>
            <a:r>
              <a:rPr lang="ru-RU" altLang="ru-RU" sz="2400">
                <a:solidFill>
                  <a:srgbClr val="0066FF"/>
                </a:solidFill>
                <a:cs typeface="Times New Roman" pitchFamily="18" charset="0"/>
              </a:rPr>
              <a:t>.</a:t>
            </a:r>
          </a:p>
          <a:p>
            <a:pPr marL="0" indent="0" algn="ctr">
              <a:buNone/>
            </a:pPr>
            <a:endParaRPr lang="ru-RU" altLang="ru-RU" sz="200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73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908053"/>
            <a:ext cx="9036050" cy="504825"/>
          </a:xfrm>
        </p:spPr>
        <p:txBody>
          <a:bodyPr/>
          <a:lstStyle/>
          <a:p>
            <a:pPr>
              <a:defRPr/>
            </a:pPr>
            <a:r>
              <a:rPr lang="ru-RU" sz="2400" dirty="0"/>
              <a:t>Регистрация на ГИА-9 2020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1484313"/>
            <a:ext cx="8291512" cy="4608512"/>
          </a:xfrm>
        </p:spPr>
        <p:txBody>
          <a:bodyPr/>
          <a:lstStyle/>
          <a:p>
            <a:pPr algn="just">
              <a:defRPr/>
            </a:pPr>
            <a:r>
              <a:rPr lang="ru-RU" sz="2000" dirty="0"/>
              <a:t> </a:t>
            </a:r>
            <a:r>
              <a:rPr lang="ru-RU" sz="1600" dirty="0"/>
              <a:t>Зарегистрироваться на сдачу ГИА-9 выпускники должны </a:t>
            </a:r>
            <a:r>
              <a:rPr lang="ru-RU" sz="1600" b="1" dirty="0"/>
              <a:t>до </a:t>
            </a:r>
            <a:r>
              <a:rPr lang="ru-RU" sz="1600" b="1" dirty="0"/>
              <a:t>1 </a:t>
            </a:r>
            <a:r>
              <a:rPr lang="ru-RU" sz="1600" b="1" dirty="0"/>
              <a:t>марта </a:t>
            </a:r>
            <a:r>
              <a:rPr lang="ru-RU" sz="1600" b="1" dirty="0"/>
              <a:t>2020 </a:t>
            </a:r>
            <a:r>
              <a:rPr lang="ru-RU" sz="1600" b="1" dirty="0"/>
              <a:t>года (включительно).</a:t>
            </a:r>
            <a:endParaRPr lang="ru-RU" sz="1600" dirty="0"/>
          </a:p>
          <a:p>
            <a:pPr algn="just">
              <a:defRPr/>
            </a:pPr>
            <a:r>
              <a:rPr lang="ru-RU" sz="1600" dirty="0"/>
              <a:t>Заявление на прохождение ГИА-9 обучающиеся подают в образовательную организацию, в которой </a:t>
            </a:r>
            <a:r>
              <a:rPr lang="ru-RU" sz="1600" dirty="0"/>
              <a:t>осваивают </a:t>
            </a:r>
            <a:r>
              <a:rPr lang="ru-RU" sz="1600" dirty="0"/>
              <a:t>программу основного общего </a:t>
            </a:r>
            <a:r>
              <a:rPr lang="ru-RU" sz="1600" dirty="0"/>
              <a:t>образования.</a:t>
            </a:r>
            <a:endParaRPr lang="ru-RU" sz="1600" dirty="0"/>
          </a:p>
          <a:p>
            <a:pPr algn="just">
              <a:defRPr/>
            </a:pPr>
            <a:r>
              <a:rPr lang="ru-RU" sz="1600" dirty="0"/>
              <a:t>Заявление </a:t>
            </a:r>
            <a:r>
              <a:rPr lang="ru-RU" sz="1600" dirty="0"/>
              <a:t>подается обучающимися лично на основании документа, удостоверяющего его личность, или его родителями </a:t>
            </a:r>
            <a:r>
              <a:rPr lang="ru-RU" sz="1600" dirty="0">
                <a:hlinkClick r:id="rId2"/>
              </a:rPr>
              <a:t>(законными представителями)</a:t>
            </a:r>
            <a:r>
              <a:rPr lang="ru-RU" sz="1600" dirty="0"/>
              <a:t> на основании документа, удостоверяющего их личность, или уполномоченными лицами на основании документа, удостоверяющего их личность, и оформленной в установленном порядке доверенности.</a:t>
            </a:r>
          </a:p>
          <a:p>
            <a:pPr algn="just">
              <a:defRPr/>
            </a:pPr>
            <a:r>
              <a:rPr lang="ru-RU" sz="1600" dirty="0"/>
              <a:t>В заявлении обучающиеся указывают выбранные учебные предметы согласно пункту 7 Порядка ГИА-9, форму (формы) прохождения ГИА-9 и сроки участия в </a:t>
            </a:r>
            <a:r>
              <a:rPr lang="ru-RU" sz="1600"/>
              <a:t>ГИА-9</a:t>
            </a:r>
            <a:r>
              <a:rPr lang="ru-RU" sz="1600"/>
              <a:t>.</a:t>
            </a:r>
            <a:endParaRPr lang="ru-RU" altLang="ru-RU" sz="1600" dirty="0">
              <a:solidFill>
                <a:srgbClr val="FF0000"/>
              </a:solidFill>
            </a:endParaRPr>
          </a:p>
          <a:p>
            <a:pPr marL="0" indent="0" algn="ctr">
              <a:buNone/>
              <a:defRPr/>
            </a:pPr>
            <a:r>
              <a:rPr lang="ru-RU" altLang="ru-RU" sz="1600" dirty="0">
                <a:solidFill>
                  <a:srgbClr val="FF0000"/>
                </a:solidFill>
              </a:rPr>
              <a:t>После </a:t>
            </a:r>
            <a:r>
              <a:rPr lang="ru-RU" altLang="ru-RU" sz="1600" dirty="0">
                <a:solidFill>
                  <a:srgbClr val="FF0000"/>
                </a:solidFill>
              </a:rPr>
              <a:t>1 марта </a:t>
            </a:r>
            <a:r>
              <a:rPr lang="ru-RU" altLang="ru-RU" sz="1600" dirty="0">
                <a:solidFill>
                  <a:srgbClr val="000000"/>
                </a:solidFill>
              </a:rPr>
              <a:t>изменить (дополнить) перечень указанных в заявлении экзаменов, сроки, а также форму проведения ГИА-9 возможно только </a:t>
            </a:r>
            <a:r>
              <a:rPr lang="ru-RU" altLang="ru-RU" sz="1600" dirty="0">
                <a:solidFill>
                  <a:srgbClr val="FF0000"/>
                </a:solidFill>
              </a:rPr>
              <a:t>при наличии уважительных причин </a:t>
            </a:r>
            <a:r>
              <a:rPr lang="ru-RU" altLang="ru-RU" sz="1600" dirty="0">
                <a:solidFill>
                  <a:srgbClr val="000000"/>
                </a:solidFill>
              </a:rPr>
              <a:t>(болезни или иных обстоятельств, подтвержденных документально) не позднее чем </a:t>
            </a:r>
            <a:r>
              <a:rPr lang="ru-RU" altLang="ru-RU" sz="1600" dirty="0">
                <a:solidFill>
                  <a:srgbClr val="FF0000"/>
                </a:solidFill>
              </a:rPr>
              <a:t>за две недели до начала соответствующих экзаменов</a:t>
            </a:r>
            <a:endParaRPr lang="ru-RU" altLang="ru-RU" sz="1600" dirty="0">
              <a:solidFill>
                <a:srgbClr val="0066FF"/>
              </a:solidFill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5360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Формы ГИА-9</a:t>
            </a:r>
            <a:endParaRPr lang="ru-RU" dirty="0"/>
          </a:p>
        </p:txBody>
      </p:sp>
      <p:sp>
        <p:nvSpPr>
          <p:cNvPr id="8195" name="Объект 3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5041900"/>
          </a:xfrm>
        </p:spPr>
        <p:txBody>
          <a:bodyPr/>
          <a:lstStyle/>
          <a:p>
            <a:r>
              <a:rPr lang="ru-RU" altLang="ru-RU" dirty="0" smtClean="0"/>
              <a:t>а) основной государственный экзамен (</a:t>
            </a:r>
            <a:r>
              <a:rPr lang="ru-RU" altLang="ru-RU" b="1" dirty="0" smtClean="0"/>
              <a:t>ОГЭ</a:t>
            </a:r>
            <a:r>
              <a:rPr lang="ru-RU" altLang="ru-RU" dirty="0" smtClean="0"/>
              <a:t>) - для всех обучающихся, допущенных в текущем году к ГИА;</a:t>
            </a:r>
          </a:p>
          <a:p>
            <a:endParaRPr lang="ru-RU" altLang="ru-RU" dirty="0" smtClean="0"/>
          </a:p>
          <a:p>
            <a:r>
              <a:rPr lang="ru-RU" altLang="ru-RU" dirty="0" smtClean="0"/>
              <a:t>б) государственный выпускной экзамен, (</a:t>
            </a:r>
            <a:r>
              <a:rPr lang="ru-RU" altLang="ru-RU" b="1" dirty="0" smtClean="0"/>
              <a:t>ГВЭ</a:t>
            </a:r>
            <a:r>
              <a:rPr lang="ru-RU" altLang="ru-RU" dirty="0" smtClean="0"/>
              <a:t>) - для обучающихся с ограниченными возможностями здоровья, детей-инвалидов и инвалидов .</a:t>
            </a:r>
          </a:p>
        </p:txBody>
      </p:sp>
    </p:spTree>
    <p:extLst>
      <p:ext uri="{BB962C8B-B14F-4D97-AF65-F5344CB8AC3E}">
        <p14:creationId xmlns:p14="http://schemas.microsoft.com/office/powerpoint/2010/main" val="151178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8353" y="1128713"/>
            <a:ext cx="3008313" cy="1363662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effectLst/>
              </a:rPr>
              <a:t>ГИА-9 для лиц  </a:t>
            </a:r>
            <a:r>
              <a:rPr lang="ru-RU" dirty="0">
                <a:effectLst/>
              </a:rPr>
              <a:t>с ограниченными возможностями </a:t>
            </a:r>
            <a:r>
              <a:rPr lang="ru-RU" dirty="0" smtClean="0">
                <a:effectLst/>
              </a:rPr>
              <a:t>здоровья</a:t>
            </a:r>
            <a:endParaRPr lang="ru-RU" dirty="0"/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>
          <a:xfrm>
            <a:off x="4067175" y="2492378"/>
            <a:ext cx="4900613" cy="4176713"/>
          </a:xfrm>
        </p:spPr>
        <p:txBody>
          <a:bodyPr/>
          <a:lstStyle/>
          <a:p>
            <a:r>
              <a:rPr lang="ru-RU" altLang="ru-RU" sz="1800"/>
              <a:t>Выпускники с ОВЗ имеют право добровольно выбрать форму ГИА-9 (ОГЭ или ГВЭ), сократить число экзаменов до 2 обязательных.</a:t>
            </a:r>
          </a:p>
          <a:p>
            <a:r>
              <a:rPr lang="ru-RU" altLang="ru-RU" sz="1800"/>
              <a:t>Продолжительность экзамена для выпускников с ОВЗ может быть увеличена на 1,5 часа  (по иностранным языкам (раздел "Говорение") на 30 минут)</a:t>
            </a:r>
          </a:p>
          <a:p>
            <a:r>
              <a:rPr lang="ru-RU" altLang="ru-RU" sz="1800"/>
              <a:t>Выпускнику, имеющему ограниченные возможности здоровья и не имеющему возможности прийти в пункт проведения экзамена, пункт организуется на дому (или в больнице)</a:t>
            </a:r>
          </a:p>
          <a:p>
            <a:endParaRPr lang="ru-RU" altLang="ru-RU" sz="1800"/>
          </a:p>
        </p:txBody>
      </p:sp>
      <p:pic>
        <p:nvPicPr>
          <p:cNvPr id="9220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3" y="1149353"/>
            <a:ext cx="2663825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552453" y="3171825"/>
            <a:ext cx="3082925" cy="3539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6" rIns="91410" bIns="45706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Выпускник с ОВЗ при подаче заявления на участие в ГИА-9 предоставляет </a:t>
            </a:r>
            <a:r>
              <a:rPr lang="ru-RU" altLang="ru-RU" sz="1600" b="1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один</a:t>
            </a:r>
            <a:r>
              <a:rPr lang="ru-RU" altLang="ru-RU" sz="1600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 из документов:</a:t>
            </a:r>
          </a:p>
          <a:p>
            <a:pPr marL="285660" indent="-28566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600" b="1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заключение психолого-медико-педагогической комиссии (далее – ПМПК);</a:t>
            </a:r>
          </a:p>
          <a:p>
            <a:pPr marL="285660" indent="-28566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altLang="ru-RU" sz="1600" b="1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справку об установлении инвалидности</a:t>
            </a:r>
            <a:r>
              <a:rPr lang="ru-RU" altLang="ru-RU" sz="1600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600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Для организации ППЭ на дому, дополнительно предоставляется заключение медицинской 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val="4097558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Экзаменационные материалы</a:t>
            </a:r>
            <a:endParaRPr lang="ru-RU" dirty="0"/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>
          <a:xfrm>
            <a:off x="457200" y="1927225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2400"/>
              <a:t>Задания для экзаменационных работ разрабатываются на федеральном уровне, специальными комиссиями при Федеральном институте педагогических измерений (ФИПИ)</a:t>
            </a:r>
          </a:p>
          <a:p>
            <a:pPr marL="0" indent="0" algn="ctr">
              <a:buNone/>
            </a:pPr>
            <a:r>
              <a:rPr lang="en-US" altLang="ru-RU" sz="2400">
                <a:hlinkClick r:id="rId2"/>
              </a:rPr>
              <a:t>http://www.fipi.ru/</a:t>
            </a:r>
            <a:endParaRPr lang="ru-RU" altLang="ru-RU" sz="2400"/>
          </a:p>
          <a:p>
            <a:pPr marL="0" indent="0" algn="ctr">
              <a:buNone/>
            </a:pPr>
            <a:r>
              <a:rPr lang="ru-RU" altLang="ru-RU" sz="2400"/>
              <a:t>Контрольные измерительные материалы (КИМ) для проведения ОГЭ формируются с помощью открытого банка заданий, размещенного на сайте ФИПИ. </a:t>
            </a:r>
            <a:br>
              <a:rPr lang="ru-RU" altLang="ru-RU" sz="2400"/>
            </a:br>
            <a:endParaRPr lang="ru-RU" altLang="ru-RU" sz="2400"/>
          </a:p>
          <a:p>
            <a:pPr marL="0" indent="0" algn="ctr">
              <a:buNone/>
            </a:pPr>
            <a:r>
              <a:rPr lang="ru-RU" altLang="ru-RU" sz="2400"/>
              <a:t>Экзаменационные материалы для проведения ГВЭ доставляются из Рособрнадзора.</a:t>
            </a:r>
          </a:p>
          <a:p>
            <a:pPr marL="0" indent="0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11104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1860</Words>
  <Application>Microsoft Office PowerPoint</Application>
  <PresentationFormat>Экран (4:3)</PresentationFormat>
  <Paragraphs>161</Paragraphs>
  <Slides>38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19</vt:i4>
      </vt:variant>
      <vt:variant>
        <vt:lpstr>Заголовки слайдов</vt:lpstr>
      </vt:variant>
      <vt:variant>
        <vt:i4>38</vt:i4>
      </vt:variant>
    </vt:vector>
  </HeadingPairs>
  <TitlesOfParts>
    <vt:vector size="57" baseType="lpstr">
      <vt:lpstr>Оформление по умолчанию</vt:lpstr>
      <vt:lpstr>1_Оформление по умолчанию</vt:lpstr>
      <vt:lpstr>2_Оформление по умолчанию</vt:lpstr>
      <vt:lpstr>3_Оформление по умолчанию</vt:lpstr>
      <vt:lpstr>4_Оформление по умолчанию</vt:lpstr>
      <vt:lpstr>5_Оформление по умолчанию</vt:lpstr>
      <vt:lpstr>6_Оформление по умолчанию</vt:lpstr>
      <vt:lpstr>7_Оформление по умолчанию</vt:lpstr>
      <vt:lpstr>8_Оформление по умолчанию</vt:lpstr>
      <vt:lpstr>9_Оформление по умолчанию</vt:lpstr>
      <vt:lpstr>10_Оформление по умолчанию</vt:lpstr>
      <vt:lpstr>11_Оформление по умолчанию</vt:lpstr>
      <vt:lpstr>12_Оформление по умолчанию</vt:lpstr>
      <vt:lpstr>13_Оформление по умолчанию</vt:lpstr>
      <vt:lpstr>14_Оформление по умолчанию</vt:lpstr>
      <vt:lpstr>1_Тема Office</vt:lpstr>
      <vt:lpstr>Солнцестояние</vt:lpstr>
      <vt:lpstr>Тема Office</vt:lpstr>
      <vt:lpstr>2_Тема Office</vt:lpstr>
      <vt:lpstr>Государственная итоговая аттестация выпускников  9 классов</vt:lpstr>
      <vt:lpstr>Обучающиеся и Родители (законные представители)  под подпись информируются</vt:lpstr>
      <vt:lpstr>С 2018 года для проведения ГИА-9 установлен новый единый Порядок  на территории всей  Российской Федерации  Порядок проведения государственной итоговой аттестации по образовательным программам основного общего образования, утвержденный приказом Министерства просвещения Российской Федерации и Федеральной службы по надзору в сфере образования и науки  от 7 ноября 2018 года № 189/1513  </vt:lpstr>
      <vt:lpstr>Федеральный закон «Об образовании в Российской Федерации»</vt:lpstr>
      <vt:lpstr>Предметы ГИА-9 в 2020 году</vt:lpstr>
      <vt:lpstr>Регистрация на ГИА-9 2020</vt:lpstr>
      <vt:lpstr>Формы ГИА-9</vt:lpstr>
      <vt:lpstr>ГИА-9 для лиц  с ограниченными возможностями здоровья</vt:lpstr>
      <vt:lpstr>Экзаменационные материалы</vt:lpstr>
      <vt:lpstr>Расписание ГИА-9 в 2020 году</vt:lpstr>
      <vt:lpstr>Проверка экзаменационных работ</vt:lpstr>
      <vt:lpstr>Утверждение результатов</vt:lpstr>
      <vt:lpstr>Минимальные баллы</vt:lpstr>
      <vt:lpstr>ГИА-9 повторно</vt:lpstr>
      <vt:lpstr>Дополнительный период (сентябрь)</vt:lpstr>
      <vt:lpstr>Дополнительный период (сентябрь)</vt:lpstr>
      <vt:lpstr>Горячая линия ГИА-9 в Республике Карелия (8142) 717-327</vt:lpstr>
      <vt:lpstr>Презентация PowerPoint</vt:lpstr>
      <vt:lpstr>Итоговое собеседование по русскому языку в 9 классе 2019-2020 учебный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УСТНОЕ СОБЕСЕДОВАНИЕ по РУССКОМУ ЯЗЫКУ для выпускников основной школы</vt:lpstr>
      <vt:lpstr>Правила и процедура проведения ОГЭ</vt:lpstr>
      <vt:lpstr>Презентация PowerPoint</vt:lpstr>
      <vt:lpstr>Действия в ППЭ во время экзамена</vt:lpstr>
      <vt:lpstr>ПРОВЕДЕНИЯ ГИА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Апелляция</vt:lpstr>
      <vt:lpstr>Экзамен проходил с нарушениями? Результат по баллам не удовлетворил?</vt:lpstr>
      <vt:lpstr>Результаты  рассмотрения апелляции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OLGA</cp:lastModifiedBy>
  <cp:revision>7</cp:revision>
  <dcterms:created xsi:type="dcterms:W3CDTF">2019-12-05T12:39:10Z</dcterms:created>
  <dcterms:modified xsi:type="dcterms:W3CDTF">2019-12-05T19:05:11Z</dcterms:modified>
</cp:coreProperties>
</file>