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76" r:id="rId2"/>
    <p:sldId id="277" r:id="rId3"/>
    <p:sldId id="266" r:id="rId4"/>
    <p:sldId id="267" r:id="rId5"/>
    <p:sldId id="271" r:id="rId6"/>
    <p:sldId id="268" r:id="rId7"/>
    <p:sldId id="273" r:id="rId8"/>
    <p:sldId id="260" r:id="rId9"/>
    <p:sldId id="275" r:id="rId10"/>
    <p:sldId id="261" r:id="rId11"/>
    <p:sldId id="265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5C6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9" autoAdjust="0"/>
    <p:restoredTop sz="94660"/>
  </p:normalViewPr>
  <p:slideViewPr>
    <p:cSldViewPr snapToGrid="0">
      <p:cViewPr varScale="1">
        <p:scale>
          <a:sx n="54" d="100"/>
          <a:sy n="54" d="100"/>
        </p:scale>
        <p:origin x="-634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10387963" y="5038579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720726" y="776289"/>
            <a:ext cx="10750549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720726" y="2250280"/>
            <a:ext cx="10750549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828800" y="6012657"/>
            <a:ext cx="77216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39451036-2496-4FAF-ADA2-180BDACE153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828800" y="5650705"/>
            <a:ext cx="77216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1189663" y="5752308"/>
            <a:ext cx="67056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060B40E8-BF5B-4C19-82FC-856A725F3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1036-2496-4FAF-ADA2-180BDACE153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40E8-BF5B-4C19-82FC-856A725F3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42400" y="381000"/>
            <a:ext cx="2540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81000"/>
            <a:ext cx="83312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1036-2496-4FAF-ADA2-180BDACE153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40E8-BF5B-4C19-82FC-856A725F3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09600" y="1882808"/>
            <a:ext cx="109728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388608" y="6480048"/>
            <a:ext cx="2844800" cy="301752"/>
          </a:xfrm>
        </p:spPr>
        <p:txBody>
          <a:bodyPr/>
          <a:lstStyle/>
          <a:p>
            <a:fld id="{39451036-2496-4FAF-ADA2-180BDACE153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9600" y="6480970"/>
            <a:ext cx="5680075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40E8-BF5B-4C19-82FC-856A725F3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9379" y="7035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10387963" y="93786"/>
            <a:ext cx="1892949" cy="1725637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274176" y="6477000"/>
            <a:ext cx="2844800" cy="304800"/>
          </a:xfrm>
        </p:spPr>
        <p:txBody>
          <a:bodyPr/>
          <a:lstStyle/>
          <a:p>
            <a:fld id="{39451036-2496-4FAF-ADA2-180BDACE153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92501" y="6480970"/>
            <a:ext cx="5680075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1268075" y="809625"/>
            <a:ext cx="670560" cy="300831"/>
          </a:xfrm>
        </p:spPr>
        <p:txBody>
          <a:bodyPr/>
          <a:lstStyle/>
          <a:p>
            <a:fld id="{060B40E8-BF5B-4C19-82FC-856A725F31FB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8625059" y="9381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8000" y="271465"/>
            <a:ext cx="9652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8000" y="1633536"/>
            <a:ext cx="51816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722438"/>
            <a:ext cx="53848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39451036-2496-4FAF-ADA2-180BDACE153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0075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060B40E8-BF5B-4C19-82FC-856A725F3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931" y="290732"/>
            <a:ext cx="14224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820008" y="290732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820008" y="3427124"/>
            <a:ext cx="774699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2696307" y="290732"/>
            <a:ext cx="9144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2696307" y="3427124"/>
            <a:ext cx="9144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0736" cy="301752"/>
          </a:xfrm>
        </p:spPr>
        <p:txBody>
          <a:bodyPr/>
          <a:lstStyle/>
          <a:p>
            <a:fld id="{39451036-2496-4FAF-ADA2-180BDACE153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609600" y="6480969"/>
            <a:ext cx="5681472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10119360" y="6483096"/>
            <a:ext cx="670560" cy="301752"/>
          </a:xfrm>
        </p:spPr>
        <p:txBody>
          <a:bodyPr/>
          <a:lstStyle>
            <a:lvl1pPr algn="ctr">
              <a:defRPr/>
            </a:lvl1pPr>
          </a:lstStyle>
          <a:p>
            <a:fld id="{060B40E8-BF5B-4C19-82FC-856A725F3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451036-2496-4FAF-ADA2-180BDACE153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0B40E8-BF5B-4C19-82FC-856A725F3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6388608" y="6480969"/>
            <a:ext cx="2844800" cy="301752"/>
          </a:xfrm>
        </p:spPr>
        <p:txBody>
          <a:bodyPr/>
          <a:lstStyle/>
          <a:p>
            <a:fld id="{39451036-2496-4FAF-ADA2-180BDACE153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609600" y="6481891"/>
            <a:ext cx="5680075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10119360" y="6480969"/>
            <a:ext cx="670560" cy="301752"/>
          </a:xfrm>
        </p:spPr>
        <p:txBody>
          <a:bodyPr/>
          <a:lstStyle/>
          <a:p>
            <a:fld id="{060B40E8-BF5B-4C19-82FC-856A725F3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" y="367664"/>
            <a:ext cx="12192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514475" y="367664"/>
            <a:ext cx="32512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868333" y="320040"/>
            <a:ext cx="7034784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71968" y="6556248"/>
            <a:ext cx="2844800" cy="301752"/>
          </a:xfrm>
        </p:spPr>
        <p:txBody>
          <a:bodyPr/>
          <a:lstStyle>
            <a:lvl1pPr>
              <a:defRPr sz="900"/>
            </a:lvl1pPr>
          </a:lstStyle>
          <a:p>
            <a:fld id="{39451036-2496-4FAF-ADA2-180BDACE153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14475" y="6556248"/>
            <a:ext cx="6857493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1214101" y="6556248"/>
            <a:ext cx="670560" cy="301752"/>
          </a:xfrm>
        </p:spPr>
        <p:txBody>
          <a:bodyPr/>
          <a:lstStyle>
            <a:lvl1pPr>
              <a:defRPr sz="900"/>
            </a:lvl1pPr>
          </a:lstStyle>
          <a:p>
            <a:fld id="{060B40E8-BF5B-4C19-82FC-856A725F3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608" y="150896"/>
            <a:ext cx="12192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17649" y="373966"/>
            <a:ext cx="9777984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524000" y="5867400"/>
            <a:ext cx="9777984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144256" y="6556248"/>
            <a:ext cx="2804160" cy="301752"/>
          </a:xfrm>
        </p:spPr>
        <p:txBody>
          <a:bodyPr/>
          <a:lstStyle>
            <a:lvl1pPr>
              <a:defRPr sz="900"/>
            </a:lvl1pPr>
          </a:lstStyle>
          <a:p>
            <a:fld id="{39451036-2496-4FAF-ADA2-180BDACE153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560576" y="6557169"/>
            <a:ext cx="6597429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0956256" y="6556248"/>
            <a:ext cx="487680" cy="301752"/>
          </a:xfrm>
        </p:spPr>
        <p:txBody>
          <a:bodyPr/>
          <a:lstStyle>
            <a:lvl1pPr algn="ctr">
              <a:defRPr sz="900"/>
            </a:lvl1pPr>
          </a:lstStyle>
          <a:p>
            <a:fld id="{060B40E8-BF5B-4C19-82FC-856A725F3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9379" y="14069"/>
            <a:ext cx="12173243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5"/>
            <a:ext cx="12182621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8625059" y="4948410"/>
            <a:ext cx="3563815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67494"/>
            <a:ext cx="109728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09600" y="1882808"/>
            <a:ext cx="109728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388608" y="6480969"/>
            <a:ext cx="28448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39451036-2496-4FAF-ADA2-180BDACE1539}" type="datetimeFigureOut">
              <a:rPr lang="ru-RU" smtClean="0"/>
              <a:pPr/>
              <a:t>27.01.2020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481891"/>
            <a:ext cx="5680075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0119360" y="6480969"/>
            <a:ext cx="67056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060B40E8-BF5B-4C19-82FC-856A725F31F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Проводники тока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8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06" y="1842624"/>
            <a:ext cx="4595503" cy="3063669"/>
          </a:xfrm>
        </p:spPr>
      </p:pic>
      <p:sp>
        <p:nvSpPr>
          <p:cNvPr id="9" name="TextBox 8"/>
          <p:cNvSpPr txBox="1"/>
          <p:nvPr/>
        </p:nvSpPr>
        <p:spPr>
          <a:xfrm>
            <a:off x="7381884" y="5488206"/>
            <a:ext cx="464325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Работу выполнил: Жученко Павел, 4Б класс, МОУ Лицей №</a:t>
            </a:r>
            <a:r>
              <a:rPr lang="ru-RU" dirty="0" smtClean="0"/>
              <a:t>13</a:t>
            </a:r>
          </a:p>
          <a:p>
            <a:r>
              <a:rPr lang="ru-RU" dirty="0" smtClean="0"/>
              <a:t>Руководитель: Красильникова Т.О.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959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Вывод: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Электрический </a:t>
            </a:r>
            <a:r>
              <a:rPr lang="ru-RU" dirty="0"/>
              <a:t>ток полезен в повседневной </a:t>
            </a:r>
            <a:r>
              <a:rPr lang="ru-RU" dirty="0" smtClean="0"/>
              <a:t>жизни</a:t>
            </a:r>
          </a:p>
          <a:p>
            <a:r>
              <a:rPr lang="ru-RU" dirty="0" smtClean="0"/>
              <a:t>Электропроводность </a:t>
            </a:r>
            <a:r>
              <a:rPr lang="ru-RU" dirty="0"/>
              <a:t>материалов зависит от наличия в материале свободных электронов</a:t>
            </a:r>
            <a:r>
              <a:rPr lang="ru-RU" dirty="0" smtClean="0"/>
              <a:t>.</a:t>
            </a:r>
            <a:endParaRPr lang="ru-RU" dirty="0"/>
          </a:p>
          <a:p>
            <a:r>
              <a:rPr lang="ru-RU" dirty="0" smtClean="0"/>
              <a:t>Не </a:t>
            </a:r>
            <a:r>
              <a:rPr lang="ru-RU" dirty="0"/>
              <a:t>все материалы имеют свойство проводить электрический ток</a:t>
            </a:r>
          </a:p>
          <a:p>
            <a:r>
              <a:rPr lang="ru-RU" dirty="0" smtClean="0"/>
              <a:t>При </a:t>
            </a:r>
            <a:r>
              <a:rPr lang="ru-RU" dirty="0"/>
              <a:t>использовании электричества необходимо </a:t>
            </a:r>
            <a:r>
              <a:rPr lang="ru-RU" dirty="0" smtClean="0"/>
              <a:t>соблюдать технику безопасности.</a:t>
            </a:r>
            <a:endParaRPr lang="ru-RU" dirty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780274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Список литературы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err="1"/>
              <a:t>Вайткене</a:t>
            </a:r>
            <a:r>
              <a:rPr lang="ru-RU" dirty="0"/>
              <a:t> Л.Д. Физика.- </a:t>
            </a:r>
            <a:r>
              <a:rPr lang="ru-RU" dirty="0" smtClean="0"/>
              <a:t>М.: </a:t>
            </a:r>
            <a:r>
              <a:rPr lang="ru-RU" dirty="0"/>
              <a:t>Издательство АСТ, 2016.-160с.</a:t>
            </a:r>
          </a:p>
          <a:p>
            <a:r>
              <a:rPr lang="ru-RU" dirty="0" smtClean="0"/>
              <a:t>Евсеевичева А.Н. Свет и звук.- </a:t>
            </a:r>
            <a:r>
              <a:rPr lang="ru-RU" dirty="0"/>
              <a:t>М.: ОЛМА Медиа Групп, 2014.- 63с. 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1014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380010"/>
            <a:ext cx="10515600" cy="5796953"/>
          </a:xfrm>
        </p:spPr>
        <p:txBody>
          <a:bodyPr>
            <a:normAutofit/>
          </a:bodyPr>
          <a:lstStyle/>
          <a:p>
            <a:r>
              <a:rPr lang="ru-RU" sz="4400" dirty="0" smtClean="0"/>
              <a:t>Цель: </a:t>
            </a:r>
            <a:r>
              <a:rPr lang="ru-RU" sz="4400" dirty="0"/>
              <a:t>Выяснить какие материалы проводят ток, а какие </a:t>
            </a:r>
            <a:r>
              <a:rPr lang="ru-RU" sz="4400" dirty="0" smtClean="0"/>
              <a:t>нет</a:t>
            </a:r>
          </a:p>
          <a:p>
            <a:r>
              <a:rPr lang="ru-RU" sz="4400" dirty="0" smtClean="0"/>
              <a:t>Гипотеза: </a:t>
            </a:r>
            <a:r>
              <a:rPr lang="ru-RU" sz="4400" b="1" dirty="0"/>
              <a:t>Предположим, что в нашем окружении проводниками электрического тока могут быть любые материалы.</a:t>
            </a:r>
            <a:endParaRPr lang="ru-RU" sz="4400" dirty="0"/>
          </a:p>
          <a:p>
            <a:r>
              <a:rPr lang="ru-RU" sz="4400" dirty="0" smtClean="0"/>
              <a:t>Методы: изучение литературы, опрос, эксперименты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2198613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9469" y="365125"/>
            <a:ext cx="10544331" cy="1460499"/>
          </a:xfrm>
        </p:spPr>
        <p:txBody>
          <a:bodyPr>
            <a:noAutofit/>
          </a:bodyPr>
          <a:lstStyle/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Эксперимент 1. Проверим 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электропроводность: на рисунке слева простейшая схема, состоящая из </a:t>
            </a:r>
            <a:r>
              <a:rPr lang="ru-RU" sz="2400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батареечного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отсека с лампочкой- не замкнута-лампочка не горит. На рисунке справа –эта же схема замкнутая, лампочка горит. </a:t>
            </a:r>
            <a:endParaRPr lang="ru-RU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43" y="2354046"/>
            <a:ext cx="4351713" cy="326274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143" y="2354046"/>
            <a:ext cx="4351713" cy="3262745"/>
          </a:xfrm>
        </p:spPr>
      </p:pic>
    </p:spTree>
    <p:extLst>
      <p:ext uri="{BB962C8B-B14F-4D97-AF65-F5344CB8AC3E}">
        <p14:creationId xmlns:p14="http://schemas.microsoft.com/office/powerpoint/2010/main" val="2153032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Эксперимент №2. Проверим электропроводность деревянного спила дерева. При прикосновении клемм к спилу- лампочка не горит. </a:t>
            </a:r>
            <a:endParaRPr lang="ru-RU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43" y="2354046"/>
            <a:ext cx="4351713" cy="3262745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143" y="1811641"/>
            <a:ext cx="4351713" cy="4347556"/>
          </a:xfrm>
        </p:spPr>
      </p:pic>
    </p:spTree>
    <p:extLst>
      <p:ext uri="{BB962C8B-B14F-4D97-AF65-F5344CB8AC3E}">
        <p14:creationId xmlns:p14="http://schemas.microsoft.com/office/powerpoint/2010/main" val="35146222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Эксперимент №3. Проверим электропроводность поваренной соли. Лампочка при прикосновении клемм к куску каменной соли не загорелась. </a:t>
            </a:r>
            <a:endParaRPr lang="ru-RU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307" y="1882775"/>
            <a:ext cx="4141385" cy="4572000"/>
          </a:xfrm>
        </p:spPr>
      </p:pic>
    </p:spTree>
    <p:extLst>
      <p:ext uri="{BB962C8B-B14F-4D97-AF65-F5344CB8AC3E}">
        <p14:creationId xmlns:p14="http://schemas.microsoft.com/office/powerpoint/2010/main" val="4625672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7572" y="445076"/>
            <a:ext cx="10515600" cy="1325563"/>
          </a:xfrm>
        </p:spPr>
        <p:txBody>
          <a:bodyPr>
            <a:noAutofit/>
          </a:bodyPr>
          <a:lstStyle/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Эксперимент №4. Проверим электропроводность дистиллированной воды. Дистиллированная вода-вода, очищенная от растворенных в ней минеральных солей и других примесей. При погружении клемм в дистиллированную воду- лампочка не горит. </a:t>
            </a:r>
            <a:endParaRPr lang="ru-RU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143" y="2354046"/>
            <a:ext cx="4351713" cy="3262745"/>
          </a:xfrm>
        </p:spPr>
      </p:pic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4143" y="2354046"/>
            <a:ext cx="4351713" cy="3262745"/>
          </a:xfrm>
        </p:spPr>
      </p:pic>
    </p:spTree>
    <p:extLst>
      <p:ext uri="{BB962C8B-B14F-4D97-AF65-F5344CB8AC3E}">
        <p14:creationId xmlns:p14="http://schemas.microsoft.com/office/powerpoint/2010/main" val="2927726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365125"/>
            <a:ext cx="10615863" cy="1460500"/>
          </a:xfrm>
        </p:spPr>
        <p:txBody>
          <a:bodyPr>
            <a:normAutofit/>
          </a:bodyPr>
          <a:lstStyle/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Эксперимент №5. 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Добавим </a:t>
            </a: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в емкость с дистиллированной водой 3 ложки поваренной соли. Лампочка- загорелась. 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0143" y="1994997"/>
            <a:ext cx="4351713" cy="4347556"/>
          </a:xfrm>
        </p:spPr>
      </p:pic>
    </p:spTree>
    <p:extLst>
      <p:ext uri="{BB962C8B-B14F-4D97-AF65-F5344CB8AC3E}">
        <p14:creationId xmlns:p14="http://schemas.microsoft.com/office/powerpoint/2010/main" val="5466186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41374"/>
            <a:ext cx="10515600" cy="1325563"/>
          </a:xfrm>
        </p:spPr>
        <p:txBody>
          <a:bodyPr>
            <a:normAutofit/>
          </a:bodyPr>
          <a:lstStyle/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Эксперимент 6. Проверим электропроводность резиновых перчаток. При  прикосновении клемм к резиновым перчаткам- лампочка не горит. </a:t>
            </a:r>
            <a:endParaRPr lang="ru-RU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4858" y="1992918"/>
            <a:ext cx="5802284" cy="4351713"/>
          </a:xfrm>
        </p:spPr>
      </p:pic>
    </p:spTree>
    <p:extLst>
      <p:ext uri="{BB962C8B-B14F-4D97-AF65-F5344CB8AC3E}">
        <p14:creationId xmlns:p14="http://schemas.microsoft.com/office/powerpoint/2010/main" val="2971917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448056" indent="-384048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Char char=""/>
            </a:pPr>
            <a:r>
              <a:rPr lang="ru-RU" sz="2400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Эксперимент №7. Проверим электропроводность железной детали от детского конструктора и вязальной спицы. При прикосновении клемм к этим материалам- лампочка загорается. </a:t>
            </a:r>
            <a:endParaRPr lang="ru-RU" sz="2400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07" y="2042319"/>
            <a:ext cx="5182985" cy="3886200"/>
          </a:xfrm>
        </p:spPr>
      </p:pic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8507" y="2042319"/>
            <a:ext cx="5182985" cy="3886200"/>
          </a:xfrm>
        </p:spPr>
      </p:pic>
    </p:spTree>
    <p:extLst>
      <p:ext uri="{BB962C8B-B14F-4D97-AF65-F5344CB8AC3E}">
        <p14:creationId xmlns:p14="http://schemas.microsoft.com/office/powerpoint/2010/main" val="27566728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1845</TotalTime>
  <Words>289</Words>
  <Application>Microsoft Office PowerPoint</Application>
  <PresentationFormat>Произвольный</PresentationFormat>
  <Paragraphs>21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Яркая</vt:lpstr>
      <vt:lpstr>Проводники тока</vt:lpstr>
      <vt:lpstr>Презентация PowerPoint</vt:lpstr>
      <vt:lpstr>Эксперимент 1. Проверим электропроводность: на рисунке слева простейшая схема, состоящая из батареечного отсека с лампочкой- не замкнута-лампочка не горит. На рисунке справа –эта же схема замкнутая, лампочка горит. </vt:lpstr>
      <vt:lpstr>Эксперимент №2. Проверим электропроводность деревянного спила дерева. При прикосновении клемм к спилу- лампочка не горит. </vt:lpstr>
      <vt:lpstr>Эксперимент №3. Проверим электропроводность поваренной соли. Лампочка при прикосновении клемм к куску каменной соли не загорелась. </vt:lpstr>
      <vt:lpstr>Эксперимент №4. Проверим электропроводность дистиллированной воды. Дистиллированная вода-вода, очищенная от растворенных в ней минеральных солей и других примесей. При погружении клемм в дистиллированную воду- лампочка не горит. </vt:lpstr>
      <vt:lpstr>Эксперимент №5. Добавим в емкость с дистиллированной водой 3 ложки поваренной соли. Лампочка- загорелась. </vt:lpstr>
      <vt:lpstr>Эксперимент 6. Проверим электропроводность резиновых перчаток. При  прикосновении клемм к резиновым перчаткам- лампочка не горит. </vt:lpstr>
      <vt:lpstr>Эксперимент №7. Проверим электропроводность железной детали от детского конструктора и вязальной спицы. При прикосновении клемм к этим материалам- лампочка загорается. </vt:lpstr>
      <vt:lpstr>Вывод: </vt:lpstr>
      <vt:lpstr>Список литературы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Проводники электрического тока </dc:title>
  <dc:creator>Пользователь</dc:creator>
  <cp:lastModifiedBy>teacher</cp:lastModifiedBy>
  <cp:revision>48</cp:revision>
  <dcterms:created xsi:type="dcterms:W3CDTF">2019-03-27T07:11:57Z</dcterms:created>
  <dcterms:modified xsi:type="dcterms:W3CDTF">2020-01-27T11:28:54Z</dcterms:modified>
</cp:coreProperties>
</file>